
<file path=[Content_Types].xml><?xml version="1.0" encoding="utf-8"?>
<Types xmlns="http://schemas.openxmlformats.org/package/2006/content-types">
  <Default Extension="emf" ContentType="image/x-emf"/>
  <Default Extension="fntdata" ContentType="application/x-fontdata"/>
  <Default Extension="jpeg" ContentType="image/jpeg"/>
  <Default Extension="JPG" ContentType="image/jpeg"/>
  <Default Extension="mov" ContentType="video/quicktime"/>
  <Default Extension="png" ContentType="image/png"/>
  <Default Extension="rels" ContentType="application/vnd.openxmlformats-package.relationships+xml"/>
  <Default Extension="tif" ContentType="image/tif"/>
  <Default Extension="tiff" ContentType="image/tiff"/>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 id="2147483686" r:id="rId2"/>
    <p:sldMasterId id="2147483702" r:id="rId3"/>
  </p:sldMasterIdLst>
  <p:notesMasterIdLst>
    <p:notesMasterId r:id="rId38"/>
  </p:notesMasterIdLst>
  <p:sldIdLst>
    <p:sldId id="256" r:id="rId4"/>
    <p:sldId id="491" r:id="rId5"/>
    <p:sldId id="457" r:id="rId6"/>
    <p:sldId id="492" r:id="rId7"/>
    <p:sldId id="495" r:id="rId8"/>
    <p:sldId id="486" r:id="rId9"/>
    <p:sldId id="445" r:id="rId10"/>
    <p:sldId id="488" r:id="rId11"/>
    <p:sldId id="433" r:id="rId12"/>
    <p:sldId id="459" r:id="rId13"/>
    <p:sldId id="463" r:id="rId14"/>
    <p:sldId id="449" r:id="rId15"/>
    <p:sldId id="456" r:id="rId16"/>
    <p:sldId id="484" r:id="rId17"/>
    <p:sldId id="451" r:id="rId18"/>
    <p:sldId id="465" r:id="rId19"/>
    <p:sldId id="269" r:id="rId20"/>
    <p:sldId id="441" r:id="rId21"/>
    <p:sldId id="453" r:id="rId22"/>
    <p:sldId id="455" r:id="rId23"/>
    <p:sldId id="458" r:id="rId24"/>
    <p:sldId id="422" r:id="rId25"/>
    <p:sldId id="421" r:id="rId26"/>
    <p:sldId id="474" r:id="rId27"/>
    <p:sldId id="469" r:id="rId28"/>
    <p:sldId id="470" r:id="rId29"/>
    <p:sldId id="489" r:id="rId30"/>
    <p:sldId id="272" r:id="rId31"/>
    <p:sldId id="471" r:id="rId32"/>
    <p:sldId id="472" r:id="rId33"/>
    <p:sldId id="490" r:id="rId34"/>
    <p:sldId id="260" r:id="rId35"/>
    <p:sldId id="481" r:id="rId36"/>
    <p:sldId id="473" r:id="rId37"/>
  </p:sldIdLst>
  <p:sldSz cx="12192000" cy="6858000"/>
  <p:notesSz cx="6858000" cy="9144000"/>
  <p:embeddedFontLst>
    <p:embeddedFont>
      <p:font typeface="Calibri" panose="020F0502020204030204" pitchFamily="34" charset="0"/>
      <p:regular r:id="rId39"/>
      <p:bold r:id="rId40"/>
      <p:italic r:id="rId41"/>
      <p:boldItalic r:id="rId42"/>
    </p:embeddedFont>
    <p:embeddedFont>
      <p:font typeface="Cambria Math" panose="02040503050406030204" pitchFamily="18" charset="0"/>
      <p:regular r:id="rId43"/>
    </p:embeddedFont>
    <p:embeddedFont>
      <p:font typeface="Montserrat" panose="020F0502020204030204" pitchFamily="34" charset="0"/>
      <p:regular r:id="rId44"/>
      <p:bold r:id="rId45"/>
      <p:italic r:id="rId46"/>
      <p:boldItalic r:id="rId47"/>
    </p:embeddedFont>
    <p:embeddedFont>
      <p:font typeface="Montserrat ExtraLight" panose="020F0502020204030204" pitchFamily="34" charset="0"/>
      <p:regular r:id="rId48"/>
      <p:bold r:id="rId49"/>
      <p:italic r:id="rId50"/>
      <p:boldItalic r:id="rId51"/>
    </p:embeddedFont>
    <p:embeddedFont>
      <p:font typeface="Montserrat Thin" panose="020F0502020204030204" pitchFamily="34" charset="0"/>
      <p:regular r:id="rId52"/>
      <p:bold r:id="rId53"/>
      <p:italic r:id="rId54"/>
      <p:boldItalic r:id="rId55"/>
    </p:embeddedFont>
    <p:embeddedFont>
      <p:font typeface="Roboto" panose="02000000000000000000" pitchFamily="2" charset="0"/>
      <p:regular r:id="rId56"/>
      <p:bold r:id="rId57"/>
      <p:italic r:id="rId58"/>
      <p:boldItalic r:id="rId59"/>
    </p:embeddedFont>
    <p:embeddedFont>
      <p:font typeface="Roboto Black" panose="02000000000000000000" pitchFamily="2" charset="0"/>
      <p:bold r:id="rId60"/>
      <p:italic r:id="rId61"/>
      <p:boldItalic r:id="rId62"/>
    </p:embeddedFont>
    <p:embeddedFont>
      <p:font typeface="Roboto Light" panose="02000000000000000000" pitchFamily="2" charset="0"/>
      <p:regular r:id="rId63"/>
      <p:italic r:id="rId64"/>
    </p:embeddedFont>
    <p:embeddedFont>
      <p:font typeface="Roboto Thin" panose="02000000000000000000" pitchFamily="2" charset="0"/>
      <p:regular r:id="rId65"/>
      <p:italic r:id="rId66"/>
    </p:embeddedFont>
    <p:embeddedFont>
      <p:font typeface="Source Sans Pro" panose="020B0503030403020204" pitchFamily="34" charset="0"/>
      <p:regular r:id="rId67"/>
      <p:bold r:id="rId68"/>
      <p:italic r:id="rId69"/>
      <p:boldItalic r:id="rId70"/>
    </p:embeddedFont>
    <p:embeddedFont>
      <p:font typeface="Source Sans Pro Black" panose="020B0503030403020204" pitchFamily="34" charset="0"/>
      <p:bold r:id="rId71"/>
      <p:italic r:id="rId72"/>
      <p:boldItalic r:id="rId73"/>
    </p:embeddedFont>
    <p:embeddedFont>
      <p:font typeface="Source Sans Pro Light" panose="020B0403030403020204" pitchFamily="34" charset="0"/>
      <p:regular r:id="rId74"/>
      <p:italic r:id="rId75"/>
    </p:embeddedFont>
    <p:embeddedFont>
      <p:font typeface="Source Sans Pro SemiBold" panose="020B0503030403020204" pitchFamily="34" charset="0"/>
      <p:regular r:id="rId76"/>
      <p:bold r:id="rId77"/>
      <p:italic r:id="rId78"/>
      <p:boldItalic r:id="rId7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E457C80-08B1-3545-A758-FF7E023E208E}">
          <p14:sldIdLst>
            <p14:sldId id="256"/>
            <p14:sldId id="491"/>
            <p14:sldId id="457"/>
            <p14:sldId id="492"/>
            <p14:sldId id="495"/>
            <p14:sldId id="486"/>
            <p14:sldId id="445"/>
            <p14:sldId id="488"/>
            <p14:sldId id="433"/>
            <p14:sldId id="459"/>
            <p14:sldId id="463"/>
            <p14:sldId id="449"/>
            <p14:sldId id="456"/>
            <p14:sldId id="484"/>
            <p14:sldId id="451"/>
          </p14:sldIdLst>
        </p14:section>
        <p14:section name="Appendix" id="{A0D76339-83A0-8646-8EC1-4B84CA665E43}">
          <p14:sldIdLst>
            <p14:sldId id="465"/>
            <p14:sldId id="269"/>
            <p14:sldId id="441"/>
            <p14:sldId id="453"/>
            <p14:sldId id="455"/>
            <p14:sldId id="458"/>
            <p14:sldId id="422"/>
            <p14:sldId id="421"/>
            <p14:sldId id="474"/>
            <p14:sldId id="469"/>
            <p14:sldId id="470"/>
            <p14:sldId id="489"/>
            <p14:sldId id="272"/>
            <p14:sldId id="471"/>
            <p14:sldId id="472"/>
            <p14:sldId id="490"/>
            <p14:sldId id="260"/>
            <p14:sldId id="481"/>
            <p14:sldId id="47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5889"/>
    <a:srgbClr val="005788"/>
    <a:srgbClr val="D1FCD1"/>
    <a:srgbClr val="AFFAAF"/>
    <a:srgbClr val="07FC07"/>
    <a:srgbClr val="00C000"/>
    <a:srgbClr val="008202"/>
    <a:srgbClr val="025B00"/>
    <a:srgbClr val="181B2B"/>
    <a:srgbClr val="262B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474"/>
    <p:restoredTop sz="87170"/>
  </p:normalViewPr>
  <p:slideViewPr>
    <p:cSldViewPr snapToGrid="0" snapToObjects="1">
      <p:cViewPr>
        <p:scale>
          <a:sx n="98" d="100"/>
          <a:sy n="98" d="100"/>
        </p:scale>
        <p:origin x="-192" y="24"/>
      </p:cViewPr>
      <p:guideLst/>
    </p:cSldViewPr>
  </p:slideViewPr>
  <p:notesTextViewPr>
    <p:cViewPr>
      <p:scale>
        <a:sx n="75" d="100"/>
        <a:sy n="75" d="100"/>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font" Target="fonts/font4.fntdata"/><Relationship Id="rId47" Type="http://schemas.openxmlformats.org/officeDocument/2006/relationships/font" Target="fonts/font9.fntdata"/><Relationship Id="rId63" Type="http://schemas.openxmlformats.org/officeDocument/2006/relationships/font" Target="fonts/font25.fntdata"/><Relationship Id="rId68" Type="http://schemas.openxmlformats.org/officeDocument/2006/relationships/font" Target="fonts/font30.fntdata"/><Relationship Id="rId16" Type="http://schemas.openxmlformats.org/officeDocument/2006/relationships/slide" Target="slides/slide13.xml"/><Relationship Id="rId11" Type="http://schemas.openxmlformats.org/officeDocument/2006/relationships/slide" Target="slides/slide8.xml"/><Relationship Id="rId32" Type="http://schemas.openxmlformats.org/officeDocument/2006/relationships/slide" Target="slides/slide29.xml"/><Relationship Id="rId37" Type="http://schemas.openxmlformats.org/officeDocument/2006/relationships/slide" Target="slides/slide34.xml"/><Relationship Id="rId53" Type="http://schemas.openxmlformats.org/officeDocument/2006/relationships/font" Target="fonts/font15.fntdata"/><Relationship Id="rId58" Type="http://schemas.openxmlformats.org/officeDocument/2006/relationships/font" Target="fonts/font20.fntdata"/><Relationship Id="rId74" Type="http://schemas.openxmlformats.org/officeDocument/2006/relationships/font" Target="fonts/font36.fntdata"/><Relationship Id="rId79" Type="http://schemas.openxmlformats.org/officeDocument/2006/relationships/font" Target="fonts/font41.fntdata"/><Relationship Id="rId5" Type="http://schemas.openxmlformats.org/officeDocument/2006/relationships/slide" Target="slides/slide2.xml"/><Relationship Id="rId61" Type="http://schemas.openxmlformats.org/officeDocument/2006/relationships/font" Target="fonts/font23.fntdata"/><Relationship Id="rId82" Type="http://schemas.openxmlformats.org/officeDocument/2006/relationships/theme" Target="theme/theme1.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font" Target="fonts/font5.fntdata"/><Relationship Id="rId48" Type="http://schemas.openxmlformats.org/officeDocument/2006/relationships/font" Target="fonts/font10.fntdata"/><Relationship Id="rId56" Type="http://schemas.openxmlformats.org/officeDocument/2006/relationships/font" Target="fonts/font18.fntdata"/><Relationship Id="rId64" Type="http://schemas.openxmlformats.org/officeDocument/2006/relationships/font" Target="fonts/font26.fntdata"/><Relationship Id="rId69" Type="http://schemas.openxmlformats.org/officeDocument/2006/relationships/font" Target="fonts/font31.fntdata"/><Relationship Id="rId77" Type="http://schemas.openxmlformats.org/officeDocument/2006/relationships/font" Target="fonts/font39.fntdata"/><Relationship Id="rId8" Type="http://schemas.openxmlformats.org/officeDocument/2006/relationships/slide" Target="slides/slide5.xml"/><Relationship Id="rId51" Type="http://schemas.openxmlformats.org/officeDocument/2006/relationships/font" Target="fonts/font13.fntdata"/><Relationship Id="rId72" Type="http://schemas.openxmlformats.org/officeDocument/2006/relationships/font" Target="fonts/font34.fntdata"/><Relationship Id="rId80" Type="http://schemas.openxmlformats.org/officeDocument/2006/relationships/presProps" Target="presProps.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notesMaster" Target="notesMasters/notesMaster1.xml"/><Relationship Id="rId46" Type="http://schemas.openxmlformats.org/officeDocument/2006/relationships/font" Target="fonts/font8.fntdata"/><Relationship Id="rId59" Type="http://schemas.openxmlformats.org/officeDocument/2006/relationships/font" Target="fonts/font21.fntdata"/><Relationship Id="rId67" Type="http://schemas.openxmlformats.org/officeDocument/2006/relationships/font" Target="fonts/font29.fntdata"/><Relationship Id="rId20" Type="http://schemas.openxmlformats.org/officeDocument/2006/relationships/slide" Target="slides/slide17.xml"/><Relationship Id="rId41" Type="http://schemas.openxmlformats.org/officeDocument/2006/relationships/font" Target="fonts/font3.fntdata"/><Relationship Id="rId54" Type="http://schemas.openxmlformats.org/officeDocument/2006/relationships/font" Target="fonts/font16.fntdata"/><Relationship Id="rId62" Type="http://schemas.openxmlformats.org/officeDocument/2006/relationships/font" Target="fonts/font24.fntdata"/><Relationship Id="rId70" Type="http://schemas.openxmlformats.org/officeDocument/2006/relationships/font" Target="fonts/font32.fntdata"/><Relationship Id="rId75" Type="http://schemas.openxmlformats.org/officeDocument/2006/relationships/font" Target="fonts/font37.fntdata"/><Relationship Id="rId83"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font" Target="fonts/font11.fntdata"/><Relationship Id="rId57" Type="http://schemas.openxmlformats.org/officeDocument/2006/relationships/font" Target="fonts/font19.fntdata"/><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font" Target="fonts/font6.fntdata"/><Relationship Id="rId52" Type="http://schemas.openxmlformats.org/officeDocument/2006/relationships/font" Target="fonts/font14.fntdata"/><Relationship Id="rId60" Type="http://schemas.openxmlformats.org/officeDocument/2006/relationships/font" Target="fonts/font22.fntdata"/><Relationship Id="rId65" Type="http://schemas.openxmlformats.org/officeDocument/2006/relationships/font" Target="fonts/font27.fntdata"/><Relationship Id="rId73" Type="http://schemas.openxmlformats.org/officeDocument/2006/relationships/font" Target="fonts/font35.fntdata"/><Relationship Id="rId78" Type="http://schemas.openxmlformats.org/officeDocument/2006/relationships/font" Target="fonts/font40.fntdata"/><Relationship Id="rId81"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font" Target="fonts/font1.fntdata"/><Relationship Id="rId34" Type="http://schemas.openxmlformats.org/officeDocument/2006/relationships/slide" Target="slides/slide31.xml"/><Relationship Id="rId50" Type="http://schemas.openxmlformats.org/officeDocument/2006/relationships/font" Target="fonts/font12.fntdata"/><Relationship Id="rId55" Type="http://schemas.openxmlformats.org/officeDocument/2006/relationships/font" Target="fonts/font17.fntdata"/><Relationship Id="rId76" Type="http://schemas.openxmlformats.org/officeDocument/2006/relationships/font" Target="fonts/font38.fntdata"/><Relationship Id="rId7" Type="http://schemas.openxmlformats.org/officeDocument/2006/relationships/slide" Target="slides/slide4.xml"/><Relationship Id="rId71" Type="http://schemas.openxmlformats.org/officeDocument/2006/relationships/font" Target="fonts/font33.fntdata"/><Relationship Id="rId2" Type="http://schemas.openxmlformats.org/officeDocument/2006/relationships/slideMaster" Target="slideMasters/slideMaster2.xml"/><Relationship Id="rId29" Type="http://schemas.openxmlformats.org/officeDocument/2006/relationships/slide" Target="slides/slide26.xml"/><Relationship Id="rId24" Type="http://schemas.openxmlformats.org/officeDocument/2006/relationships/slide" Target="slides/slide21.xml"/><Relationship Id="rId40" Type="http://schemas.openxmlformats.org/officeDocument/2006/relationships/font" Target="fonts/font2.fntdata"/><Relationship Id="rId45" Type="http://schemas.openxmlformats.org/officeDocument/2006/relationships/font" Target="fonts/font7.fntdata"/><Relationship Id="rId66" Type="http://schemas.openxmlformats.org/officeDocument/2006/relationships/font" Target="fonts/font28.fntdata"/></Relationships>
</file>

<file path=ppt/charts/_rels/chart1.xml.rels><?xml version="1.0" encoding="UTF-8" standalone="yes"?>
<Relationships xmlns="http://schemas.openxmlformats.org/package/2006/relationships"><Relationship Id="rId3" Type="http://schemas.openxmlformats.org/officeDocument/2006/relationships/oleObject" Target="file:////Users/bobgills/Library/Containers/com.microsoft.Excel/Data/Downloads/Emrgy%20Market%20Analysis.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file:////Users/bobgills/Downloads/Emrgy%20Bookings%20Pro%20Forma%202020-04-13.xlsx" TargetMode="External"/><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areaChart>
        <c:grouping val="standard"/>
        <c:varyColors val="0"/>
        <c:ser>
          <c:idx val="0"/>
          <c:order val="0"/>
          <c:spPr>
            <a:solidFill>
              <a:schemeClr val="accent1"/>
            </a:solidFill>
            <a:ln w="127000">
              <a:noFill/>
            </a:ln>
            <a:effectLst/>
          </c:spPr>
          <c:cat>
            <c:numRef>
              <c:f>'Environmental Analysis'!$A$97:$A$107</c:f>
              <c:numCache>
                <c:formatCode>General</c:formatCode>
                <c:ptCount val="11"/>
                <c:pt idx="0">
                  <c:v>2010</c:v>
                </c:pt>
                <c:pt idx="9">
                  <c:v>2019</c:v>
                </c:pt>
              </c:numCache>
            </c:numRef>
          </c:cat>
          <c:val>
            <c:numRef>
              <c:f>'Environmental Analysis'!$G$97:$G$107</c:f>
              <c:numCache>
                <c:formatCode>0%</c:formatCode>
                <c:ptCount val="11"/>
                <c:pt idx="0">
                  <c:v>0.87669543773119596</c:v>
                </c:pt>
                <c:pt idx="1">
                  <c:v>0.87758007117437731</c:v>
                </c:pt>
                <c:pt idx="2">
                  <c:v>0.90368050117462806</c:v>
                </c:pt>
                <c:pt idx="3">
                  <c:v>0.91246797608881303</c:v>
                </c:pt>
                <c:pt idx="4">
                  <c:v>0.93160547156227502</c:v>
                </c:pt>
                <c:pt idx="5">
                  <c:v>0.9599230522603398</c:v>
                </c:pt>
                <c:pt idx="6">
                  <c:v>0.95090909090909093</c:v>
                </c:pt>
                <c:pt idx="7">
                  <c:v>0.96507936507936509</c:v>
                </c:pt>
                <c:pt idx="8">
                  <c:v>0.95714285714285718</c:v>
                </c:pt>
                <c:pt idx="9">
                  <c:v>0.97163120567375882</c:v>
                </c:pt>
                <c:pt idx="10">
                  <c:v>0.98</c:v>
                </c:pt>
              </c:numCache>
            </c:numRef>
          </c:val>
          <c:extLst>
            <c:ext xmlns:c16="http://schemas.microsoft.com/office/drawing/2014/chart" uri="{C3380CC4-5D6E-409C-BE32-E72D297353CC}">
              <c16:uniqueId val="{00000000-1FDC-CA41-8238-9C6457F12428}"/>
            </c:ext>
          </c:extLst>
        </c:ser>
        <c:dLbls>
          <c:showLegendKey val="0"/>
          <c:showVal val="0"/>
          <c:showCatName val="0"/>
          <c:showSerName val="0"/>
          <c:showPercent val="0"/>
          <c:showBubbleSize val="0"/>
        </c:dLbls>
        <c:axId val="336345615"/>
        <c:axId val="275053599"/>
      </c:areaChart>
      <c:catAx>
        <c:axId val="33634561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0" i="0" u="none" strike="noStrike" kern="1200" baseline="0">
                <a:solidFill>
                  <a:schemeClr val="bg1"/>
                </a:solidFill>
                <a:latin typeface="Source Sans Pro" panose="020B0503030403020204" pitchFamily="34" charset="0"/>
                <a:ea typeface="Source Sans Pro" panose="020B0503030403020204" pitchFamily="34" charset="0"/>
                <a:cs typeface="+mn-cs"/>
              </a:defRPr>
            </a:pPr>
            <a:endParaRPr lang="en-US"/>
          </a:p>
        </c:txPr>
        <c:crossAx val="275053599"/>
        <c:crosses val="autoZero"/>
        <c:auto val="1"/>
        <c:lblAlgn val="ctr"/>
        <c:lblOffset val="100"/>
        <c:noMultiLvlLbl val="0"/>
      </c:catAx>
      <c:valAx>
        <c:axId val="275053599"/>
        <c:scaling>
          <c:orientation val="minMax"/>
          <c:min val="0.85000000000000009"/>
        </c:scaling>
        <c:delete val="0"/>
        <c:axPos val="l"/>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400" b="0" i="0" u="none" strike="noStrike" kern="1200" baseline="0">
                <a:solidFill>
                  <a:schemeClr val="bg1"/>
                </a:solidFill>
                <a:latin typeface="Source Sans Pro" panose="020B0503030403020204" pitchFamily="34" charset="0"/>
                <a:ea typeface="Source Sans Pro" panose="020B0503030403020204" pitchFamily="34" charset="0"/>
                <a:cs typeface="+mn-cs"/>
              </a:defRPr>
            </a:pPr>
            <a:endParaRPr lang="en-US"/>
          </a:p>
        </c:txPr>
        <c:crossAx val="336345615"/>
        <c:crosses val="autoZero"/>
        <c:crossBetween val="midCat"/>
        <c:majorUnit val="5.000000000000001E-2"/>
      </c:valAx>
      <c:spPr>
        <a:solidFill>
          <a:schemeClr val="bg1">
            <a:alpha val="0"/>
          </a:schemeClr>
        </a:solid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Investment</c:v>
                </c:pt>
              </c:strCache>
            </c:strRef>
          </c:tx>
          <c:spPr>
            <a:ln>
              <a:noFill/>
            </a:ln>
          </c:spPr>
          <c:dPt>
            <c:idx val="0"/>
            <c:bubble3D val="0"/>
            <c:spPr>
              <a:solidFill>
                <a:schemeClr val="bg2">
                  <a:lumMod val="20000"/>
                  <a:lumOff val="80000"/>
                </a:schemeClr>
              </a:solidFill>
              <a:ln w="19050">
                <a:noFill/>
              </a:ln>
              <a:effectLst/>
            </c:spPr>
            <c:extLst>
              <c:ext xmlns:c16="http://schemas.microsoft.com/office/drawing/2014/chart" uri="{C3380CC4-5D6E-409C-BE32-E72D297353CC}">
                <c16:uniqueId val="{00000002-5A33-A445-81AD-BB6B9E471A1D}"/>
              </c:ext>
            </c:extLst>
          </c:dPt>
          <c:dPt>
            <c:idx val="1"/>
            <c:bubble3D val="0"/>
            <c:spPr>
              <a:solidFill>
                <a:schemeClr val="bg2"/>
              </a:solidFill>
              <a:ln w="19050">
                <a:noFill/>
              </a:ln>
              <a:effectLst/>
            </c:spPr>
            <c:extLst>
              <c:ext xmlns:c16="http://schemas.microsoft.com/office/drawing/2014/chart" uri="{C3380CC4-5D6E-409C-BE32-E72D297353CC}">
                <c16:uniqueId val="{00000001-5A33-A445-81AD-BB6B9E471A1D}"/>
              </c:ext>
            </c:extLst>
          </c:dPt>
          <c:dPt>
            <c:idx val="2"/>
            <c:bubble3D val="0"/>
            <c:spPr>
              <a:solidFill>
                <a:schemeClr val="accent2"/>
              </a:solidFill>
              <a:ln w="19050">
                <a:noFill/>
              </a:ln>
              <a:effectLst/>
            </c:spPr>
            <c:extLst>
              <c:ext xmlns:c16="http://schemas.microsoft.com/office/drawing/2014/chart" uri="{C3380CC4-5D6E-409C-BE32-E72D297353CC}">
                <c16:uniqueId val="{00000003-5A33-A445-81AD-BB6B9E471A1D}"/>
              </c:ext>
            </c:extLst>
          </c:dPt>
          <c:dPt>
            <c:idx val="3"/>
            <c:bubble3D val="0"/>
            <c:spPr>
              <a:solidFill>
                <a:schemeClr val="accent4"/>
              </a:solidFill>
              <a:ln w="19050">
                <a:noFill/>
              </a:ln>
              <a:effectLst/>
            </c:spPr>
            <c:extLst>
              <c:ext xmlns:c16="http://schemas.microsoft.com/office/drawing/2014/chart" uri="{C3380CC4-5D6E-409C-BE32-E72D297353CC}">
                <c16:uniqueId val="{00000007-8131-1245-AABB-831D869425D5}"/>
              </c:ext>
            </c:extLst>
          </c:dPt>
          <c:cat>
            <c:strRef>
              <c:f>Sheet1!$A$2:$A$5</c:f>
              <c:strCache>
                <c:ptCount val="3"/>
                <c:pt idx="0">
                  <c:v> </c:v>
                </c:pt>
                <c:pt idx="1">
                  <c:v> </c:v>
                </c:pt>
                <c:pt idx="2">
                  <c:v> </c:v>
                </c:pt>
              </c:strCache>
            </c:strRef>
          </c:cat>
          <c:val>
            <c:numRef>
              <c:f>Sheet1!$B$2:$B$5</c:f>
              <c:numCache>
                <c:formatCode>General</c:formatCode>
                <c:ptCount val="4"/>
                <c:pt idx="0">
                  <c:v>2</c:v>
                </c:pt>
                <c:pt idx="1">
                  <c:v>2</c:v>
                </c:pt>
                <c:pt idx="2">
                  <c:v>2</c:v>
                </c:pt>
                <c:pt idx="3">
                  <c:v>4</c:v>
                </c:pt>
              </c:numCache>
            </c:numRef>
          </c:val>
          <c:extLst>
            <c:ext xmlns:c16="http://schemas.microsoft.com/office/drawing/2014/chart" uri="{C3380CC4-5D6E-409C-BE32-E72D297353CC}">
              <c16:uniqueId val="{00000000-5A33-A445-81AD-BB6B9E471A1D}"/>
            </c:ext>
          </c:extLst>
        </c:ser>
        <c:dLbls>
          <c:showLegendKey val="0"/>
          <c:showVal val="0"/>
          <c:showCatName val="0"/>
          <c:showSerName val="0"/>
          <c:showPercent val="0"/>
          <c:showBubbleSize val="0"/>
          <c:showLeaderLines val="1"/>
        </c:dLbls>
        <c:firstSliceAng val="0"/>
        <c:holeSize val="51"/>
      </c:doughnut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'Emrgy 3 year FCST'!$B$100</c:f>
              <c:strCache>
                <c:ptCount val="1"/>
                <c:pt idx="0">
                  <c:v>Equipment Revenue</c:v>
                </c:pt>
              </c:strCache>
            </c:strRef>
          </c:tx>
          <c:spPr>
            <a:solidFill>
              <a:schemeClr val="accent1"/>
            </a:solidFill>
            <a:ln>
              <a:noFill/>
            </a:ln>
            <a:effectLst/>
          </c:spPr>
          <c:invertIfNegative val="0"/>
          <c:cat>
            <c:numRef>
              <c:f>'Emrgy 3 year FCST'!$C$99:$E$99</c:f>
              <c:numCache>
                <c:formatCode>General</c:formatCode>
                <c:ptCount val="3"/>
                <c:pt idx="0">
                  <c:v>2020</c:v>
                </c:pt>
                <c:pt idx="1">
                  <c:v>2021</c:v>
                </c:pt>
                <c:pt idx="2">
                  <c:v>2022</c:v>
                </c:pt>
              </c:numCache>
            </c:numRef>
          </c:cat>
          <c:val>
            <c:numRef>
              <c:f>'Emrgy 3 year FCST'!$C$100:$E$100</c:f>
              <c:numCache>
                <c:formatCode>_("$"* #,##0_);_("$"* \(#,##0\);_("$"* "-"??_);_(@_)</c:formatCode>
                <c:ptCount val="3"/>
                <c:pt idx="0">
                  <c:v>40000</c:v>
                </c:pt>
                <c:pt idx="1">
                  <c:v>35000</c:v>
                </c:pt>
                <c:pt idx="2">
                  <c:v>30000</c:v>
                </c:pt>
              </c:numCache>
            </c:numRef>
          </c:val>
          <c:extLst>
            <c:ext xmlns:c16="http://schemas.microsoft.com/office/drawing/2014/chart" uri="{C3380CC4-5D6E-409C-BE32-E72D297353CC}">
              <c16:uniqueId val="{00000000-79B0-9447-ABD4-D76B52B5474D}"/>
            </c:ext>
          </c:extLst>
        </c:ser>
        <c:ser>
          <c:idx val="1"/>
          <c:order val="1"/>
          <c:tx>
            <c:strRef>
              <c:f>'Emrgy 3 year FCST'!$B$101</c:f>
              <c:strCache>
                <c:ptCount val="1"/>
                <c:pt idx="0">
                  <c:v>COGS</c:v>
                </c:pt>
              </c:strCache>
            </c:strRef>
          </c:tx>
          <c:spPr>
            <a:solidFill>
              <a:schemeClr val="accent2"/>
            </a:solidFill>
            <a:ln>
              <a:noFill/>
            </a:ln>
            <a:effectLst/>
          </c:spPr>
          <c:invertIfNegative val="0"/>
          <c:cat>
            <c:numRef>
              <c:f>'Emrgy 3 year FCST'!$C$99:$E$99</c:f>
              <c:numCache>
                <c:formatCode>General</c:formatCode>
                <c:ptCount val="3"/>
                <c:pt idx="0">
                  <c:v>2020</c:v>
                </c:pt>
                <c:pt idx="1">
                  <c:v>2021</c:v>
                </c:pt>
                <c:pt idx="2">
                  <c:v>2022</c:v>
                </c:pt>
              </c:numCache>
            </c:numRef>
          </c:cat>
          <c:val>
            <c:numRef>
              <c:f>'Emrgy 3 year FCST'!$C$101:$E$101</c:f>
              <c:numCache>
                <c:formatCode>_("$"* #,##0_);_("$"* \(#,##0\);_("$"* "-"??_);_(@_)</c:formatCode>
                <c:ptCount val="3"/>
                <c:pt idx="0">
                  <c:v>25000</c:v>
                </c:pt>
                <c:pt idx="1">
                  <c:v>20000</c:v>
                </c:pt>
                <c:pt idx="2">
                  <c:v>15000</c:v>
                </c:pt>
              </c:numCache>
            </c:numRef>
          </c:val>
          <c:extLst>
            <c:ext xmlns:c16="http://schemas.microsoft.com/office/drawing/2014/chart" uri="{C3380CC4-5D6E-409C-BE32-E72D297353CC}">
              <c16:uniqueId val="{00000001-79B0-9447-ABD4-D76B52B5474D}"/>
            </c:ext>
          </c:extLst>
        </c:ser>
        <c:dLbls>
          <c:showLegendKey val="0"/>
          <c:showVal val="0"/>
          <c:showCatName val="0"/>
          <c:showSerName val="0"/>
          <c:showPercent val="0"/>
          <c:showBubbleSize val="0"/>
        </c:dLbls>
        <c:gapWidth val="269"/>
        <c:overlap val="-27"/>
        <c:axId val="1257324079"/>
        <c:axId val="1257535231"/>
      </c:barChart>
      <c:lineChart>
        <c:grouping val="standard"/>
        <c:varyColors val="0"/>
        <c:ser>
          <c:idx val="2"/>
          <c:order val="2"/>
          <c:tx>
            <c:strRef>
              <c:f>'Emrgy 3 year FCST'!$B$102</c:f>
              <c:strCache>
                <c:ptCount val="1"/>
                <c:pt idx="0">
                  <c:v>Gross Profit Margin</c:v>
                </c:pt>
              </c:strCache>
            </c:strRef>
          </c:tx>
          <c:spPr>
            <a:ln w="28575" cap="rnd">
              <a:solidFill>
                <a:schemeClr val="accent3"/>
              </a:solidFill>
              <a:round/>
            </a:ln>
            <a:effectLst/>
          </c:spPr>
          <c:marker>
            <c:symbol val="none"/>
          </c:marker>
          <c:cat>
            <c:numRef>
              <c:f>'Emrgy 3 year FCST'!$C$99:$E$99</c:f>
              <c:numCache>
                <c:formatCode>General</c:formatCode>
                <c:ptCount val="3"/>
                <c:pt idx="0">
                  <c:v>2020</c:v>
                </c:pt>
                <c:pt idx="1">
                  <c:v>2021</c:v>
                </c:pt>
                <c:pt idx="2">
                  <c:v>2022</c:v>
                </c:pt>
              </c:numCache>
            </c:numRef>
          </c:cat>
          <c:val>
            <c:numRef>
              <c:f>'Emrgy 3 year FCST'!$C$102:$E$102</c:f>
              <c:numCache>
                <c:formatCode>0%</c:formatCode>
                <c:ptCount val="3"/>
                <c:pt idx="0">
                  <c:v>0.375</c:v>
                </c:pt>
                <c:pt idx="1">
                  <c:v>0.42857142857142855</c:v>
                </c:pt>
                <c:pt idx="2">
                  <c:v>0.5</c:v>
                </c:pt>
              </c:numCache>
            </c:numRef>
          </c:val>
          <c:smooth val="0"/>
          <c:extLst>
            <c:ext xmlns:c16="http://schemas.microsoft.com/office/drawing/2014/chart" uri="{C3380CC4-5D6E-409C-BE32-E72D297353CC}">
              <c16:uniqueId val="{00000002-79B0-9447-ABD4-D76B52B5474D}"/>
            </c:ext>
          </c:extLst>
        </c:ser>
        <c:dLbls>
          <c:showLegendKey val="0"/>
          <c:showVal val="0"/>
          <c:showCatName val="0"/>
          <c:showSerName val="0"/>
          <c:showPercent val="0"/>
          <c:showBubbleSize val="0"/>
        </c:dLbls>
        <c:marker val="1"/>
        <c:smooth val="0"/>
        <c:axId val="1239132143"/>
        <c:axId val="1256773119"/>
      </c:lineChart>
      <c:catAx>
        <c:axId val="125732407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bg1"/>
                </a:solidFill>
                <a:latin typeface="Source Sans Pro" panose="020B0503030403020204" pitchFamily="34" charset="0"/>
                <a:ea typeface="Source Sans Pro" panose="020B0503030403020204" pitchFamily="34" charset="0"/>
                <a:cs typeface="+mn-cs"/>
              </a:defRPr>
            </a:pPr>
            <a:endParaRPr lang="en-US"/>
          </a:p>
        </c:txPr>
        <c:crossAx val="1257535231"/>
        <c:crosses val="autoZero"/>
        <c:auto val="1"/>
        <c:lblAlgn val="ctr"/>
        <c:lblOffset val="100"/>
        <c:noMultiLvlLbl val="0"/>
      </c:catAx>
      <c:valAx>
        <c:axId val="1257535231"/>
        <c:scaling>
          <c:orientation val="minMax"/>
        </c:scaling>
        <c:delete val="0"/>
        <c:axPos val="l"/>
        <c:majorGridlines>
          <c:spPr>
            <a:ln w="9525" cap="flat" cmpd="sng" algn="ctr">
              <a:solidFill>
                <a:schemeClr val="tx1">
                  <a:lumMod val="15000"/>
                  <a:lumOff val="85000"/>
                </a:schemeClr>
              </a:solidFill>
              <a:round/>
            </a:ln>
            <a:effectLst/>
          </c:spPr>
        </c:majorGridlines>
        <c:numFmt formatCode="_(&quot;$&quot;* #,##0_);_(&quot;$&quot;* \(#,##0\);_(&quot;$&quot;* &quot;-&quot;??_);_(@_)"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bg1"/>
                </a:solidFill>
                <a:latin typeface="Source Sans Pro" panose="020B0503030403020204" pitchFamily="34" charset="0"/>
                <a:ea typeface="Source Sans Pro" panose="020B0503030403020204" pitchFamily="34" charset="0"/>
                <a:cs typeface="+mn-cs"/>
              </a:defRPr>
            </a:pPr>
            <a:endParaRPr lang="en-US"/>
          </a:p>
        </c:txPr>
        <c:crossAx val="1257324079"/>
        <c:crosses val="autoZero"/>
        <c:crossBetween val="between"/>
      </c:valAx>
      <c:valAx>
        <c:axId val="1256773119"/>
        <c:scaling>
          <c:orientation val="minMax"/>
        </c:scaling>
        <c:delete val="0"/>
        <c:axPos val="r"/>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bg1"/>
                </a:solidFill>
                <a:latin typeface="Source Sans Pro" panose="020B0503030403020204" pitchFamily="34" charset="0"/>
                <a:ea typeface="Source Sans Pro" panose="020B0503030403020204" pitchFamily="34" charset="0"/>
                <a:cs typeface="+mn-cs"/>
              </a:defRPr>
            </a:pPr>
            <a:endParaRPr lang="en-US"/>
          </a:p>
        </c:txPr>
        <c:crossAx val="1239132143"/>
        <c:crosses val="max"/>
        <c:crossBetween val="between"/>
      </c:valAx>
      <c:catAx>
        <c:axId val="1239132143"/>
        <c:scaling>
          <c:orientation val="minMax"/>
        </c:scaling>
        <c:delete val="1"/>
        <c:axPos val="b"/>
        <c:numFmt formatCode="General" sourceLinked="1"/>
        <c:majorTickMark val="none"/>
        <c:minorTickMark val="none"/>
        <c:tickLblPos val="nextTo"/>
        <c:crossAx val="1256773119"/>
        <c:crosses val="autoZero"/>
        <c:auto val="1"/>
        <c:lblAlgn val="ctr"/>
        <c:lblOffset val="100"/>
        <c:noMultiLvlLbl val="0"/>
      </c:cat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bg1"/>
              </a:solidFill>
              <a:latin typeface="Source Sans Pro" panose="020B0503030403020204" pitchFamily="34" charset="0"/>
              <a:ea typeface="Source Sans Pro" panose="020B0503030403020204" pitchFamily="34" charset="0"/>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322">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7DA8D6-C394-1D4F-9E42-A1349950620A}" type="datetimeFigureOut">
              <a:rPr lang="en-US" smtClean="0"/>
              <a:t>6/11/20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E8818-F42B-5C4D-8470-2EBC5B9D5394}" type="slidenum">
              <a:rPr lang="en-US" smtClean="0"/>
              <a:t>‹#›</a:t>
            </a:fld>
            <a:endParaRPr lang="en-US"/>
          </a:p>
        </p:txBody>
      </p:sp>
    </p:spTree>
    <p:extLst>
      <p:ext uri="{BB962C8B-B14F-4D97-AF65-F5344CB8AC3E}">
        <p14:creationId xmlns:p14="http://schemas.microsoft.com/office/powerpoint/2010/main" val="33788397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25E8818-F42B-5C4D-8470-2EBC5B9D5394}" type="slidenum">
              <a:rPr lang="en-US" smtClean="0"/>
              <a:t>1</a:t>
            </a:fld>
            <a:endParaRPr lang="en-US"/>
          </a:p>
        </p:txBody>
      </p:sp>
    </p:spTree>
    <p:extLst>
      <p:ext uri="{BB962C8B-B14F-4D97-AF65-F5344CB8AC3E}">
        <p14:creationId xmlns:p14="http://schemas.microsoft.com/office/powerpoint/2010/main" val="13534352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p>
        </p:txBody>
      </p:sp>
      <p:sp>
        <p:nvSpPr>
          <p:cNvPr id="4" name="Slide Number Placeholder 3"/>
          <p:cNvSpPr>
            <a:spLocks noGrp="1"/>
          </p:cNvSpPr>
          <p:nvPr>
            <p:ph type="sldNum" sz="quarter" idx="5"/>
          </p:nvPr>
        </p:nvSpPr>
        <p:spPr/>
        <p:txBody>
          <a:bodyPr/>
          <a:lstStyle/>
          <a:p>
            <a:fld id="{525E8818-F42B-5C4D-8470-2EBC5B9D5394}" type="slidenum">
              <a:rPr lang="en-US" smtClean="0"/>
              <a:t>2</a:t>
            </a:fld>
            <a:endParaRPr lang="en-US"/>
          </a:p>
        </p:txBody>
      </p:sp>
    </p:spTree>
    <p:extLst>
      <p:ext uri="{BB962C8B-B14F-4D97-AF65-F5344CB8AC3E}">
        <p14:creationId xmlns:p14="http://schemas.microsoft.com/office/powerpoint/2010/main" val="35389947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25E8818-F42B-5C4D-8470-2EBC5B9D5394}" type="slidenum">
              <a:rPr lang="en-US" smtClean="0"/>
              <a:t>3</a:t>
            </a:fld>
            <a:endParaRPr lang="en-US"/>
          </a:p>
        </p:txBody>
      </p:sp>
    </p:spTree>
    <p:extLst>
      <p:ext uri="{BB962C8B-B14F-4D97-AF65-F5344CB8AC3E}">
        <p14:creationId xmlns:p14="http://schemas.microsoft.com/office/powerpoint/2010/main" val="18001054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p>
        </p:txBody>
      </p:sp>
      <p:sp>
        <p:nvSpPr>
          <p:cNvPr id="4" name="Slide Number Placeholder 3"/>
          <p:cNvSpPr>
            <a:spLocks noGrp="1"/>
          </p:cNvSpPr>
          <p:nvPr>
            <p:ph type="sldNum" sz="quarter" idx="5"/>
          </p:nvPr>
        </p:nvSpPr>
        <p:spPr/>
        <p:txBody>
          <a:bodyPr/>
          <a:lstStyle/>
          <a:p>
            <a:fld id="{525E8818-F42B-5C4D-8470-2EBC5B9D5394}" type="slidenum">
              <a:rPr lang="en-US" smtClean="0"/>
              <a:t>4</a:t>
            </a:fld>
            <a:endParaRPr lang="en-US"/>
          </a:p>
        </p:txBody>
      </p:sp>
    </p:spTree>
    <p:extLst>
      <p:ext uri="{BB962C8B-B14F-4D97-AF65-F5344CB8AC3E}">
        <p14:creationId xmlns:p14="http://schemas.microsoft.com/office/powerpoint/2010/main" val="836565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635000" marR="0" lvl="1" indent="-277813" algn="l" defTabSz="914400" rtl="0" eaLnBrk="1" fontAlgn="auto" latinLnBrk="0" hangingPunct="1">
              <a:lnSpc>
                <a:spcPct val="100000"/>
              </a:lnSpc>
              <a:spcBef>
                <a:spcPts val="600"/>
              </a:spcBef>
              <a:spcAft>
                <a:spcPts val="0"/>
              </a:spcAft>
              <a:buClrTx/>
              <a:buSzPts val="1400"/>
              <a:buFontTx/>
              <a:buChar char="-"/>
              <a:tabLst/>
              <a:defRPr/>
            </a:pPr>
            <a:r>
              <a:rPr lang="en-US" sz="2000" b="1">
                <a:latin typeface="Source Sans Pro" panose="020B0503030403020204" pitchFamily="34" charset="0"/>
                <a:ea typeface="Source Sans Pro" panose="020B0503030403020204" pitchFamily="34" charset="0"/>
                <a:cs typeface="Arial"/>
                <a:sym typeface="Arial"/>
              </a:rPr>
              <a:t>OTR </a:t>
            </a:r>
            <a:r>
              <a:rPr lang="en-US" sz="2000" b="1" dirty="0">
                <a:latin typeface="Source Sans Pro" panose="020B0503030403020204" pitchFamily="34" charset="0"/>
                <a:ea typeface="Source Sans Pro" panose="020B0503030403020204" pitchFamily="34" charset="0"/>
                <a:cs typeface="Arial"/>
                <a:sym typeface="Arial"/>
              </a:rPr>
              <a:t>Feedback </a:t>
            </a:r>
          </a:p>
          <a:p>
            <a:pPr marL="1092200" marR="0" lvl="2" indent="-277813" algn="l" defTabSz="914400" rtl="0" eaLnBrk="1" fontAlgn="auto" latinLnBrk="0" hangingPunct="1">
              <a:lnSpc>
                <a:spcPct val="100000"/>
              </a:lnSpc>
              <a:spcBef>
                <a:spcPts val="600"/>
              </a:spcBef>
              <a:spcAft>
                <a:spcPts val="0"/>
              </a:spcAft>
              <a:buClrTx/>
              <a:buSzPts val="1400"/>
              <a:buFontTx/>
              <a:buChar char="-"/>
              <a:tabLst/>
              <a:defRPr/>
            </a:pPr>
            <a:r>
              <a:rPr lang="en-US" sz="2000" b="1" dirty="0">
                <a:latin typeface="Source Sans Pro" panose="020B0503030403020204" pitchFamily="34" charset="0"/>
                <a:ea typeface="Source Sans Pro" panose="020B0503030403020204" pitchFamily="34" charset="0"/>
                <a:cs typeface="Arial"/>
                <a:sym typeface="Arial"/>
              </a:rPr>
              <a:t>The “?” Is very prominent – maybe use a different icon</a:t>
            </a:r>
          </a:p>
          <a:p>
            <a:pPr marL="1092200" marR="0" lvl="2" indent="-277813" algn="l" defTabSz="914400" rtl="0" eaLnBrk="1" fontAlgn="auto" latinLnBrk="0" hangingPunct="1">
              <a:lnSpc>
                <a:spcPct val="100000"/>
              </a:lnSpc>
              <a:spcBef>
                <a:spcPts val="600"/>
              </a:spcBef>
              <a:spcAft>
                <a:spcPts val="0"/>
              </a:spcAft>
              <a:buClrTx/>
              <a:buSzPts val="1400"/>
              <a:buFontTx/>
              <a:buChar char="-"/>
              <a:tabLst/>
              <a:defRPr/>
            </a:pPr>
            <a:r>
              <a:rPr lang="en-US" sz="2000" b="1" dirty="0">
                <a:latin typeface="Source Sans Pro" panose="020B0503030403020204" pitchFamily="34" charset="0"/>
                <a:ea typeface="Source Sans Pro" panose="020B0503030403020204" pitchFamily="34" charset="0"/>
                <a:cs typeface="Arial"/>
                <a:sym typeface="Arial"/>
              </a:rPr>
              <a:t>The chart in the middle – what is the key takeaway?</a:t>
            </a:r>
          </a:p>
          <a:p>
            <a:pPr marL="1092200" marR="0" lvl="2" indent="-277813" algn="l" defTabSz="914400" rtl="0" eaLnBrk="1" fontAlgn="auto" latinLnBrk="0" hangingPunct="1">
              <a:lnSpc>
                <a:spcPct val="100000"/>
              </a:lnSpc>
              <a:spcBef>
                <a:spcPts val="600"/>
              </a:spcBef>
              <a:spcAft>
                <a:spcPts val="0"/>
              </a:spcAft>
              <a:buClrTx/>
              <a:buSzPts val="1400"/>
              <a:buFontTx/>
              <a:buChar char="-"/>
              <a:tabLst/>
              <a:defRPr/>
            </a:pPr>
            <a:endParaRPr lang="en-US" sz="2000" b="1" dirty="0">
              <a:latin typeface="Source Sans Pro" panose="020B0503030403020204" pitchFamily="34" charset="0"/>
              <a:ea typeface="Source Sans Pro" panose="020B0503030403020204" pitchFamily="34" charset="0"/>
              <a:cs typeface="Arial"/>
              <a:sym typeface="Arial"/>
            </a:endParaRPr>
          </a:p>
          <a:p>
            <a:pPr marL="635000" marR="0" lvl="1" indent="-277813" algn="l" defTabSz="914400" rtl="0" eaLnBrk="1" fontAlgn="auto" latinLnBrk="0" hangingPunct="1">
              <a:lnSpc>
                <a:spcPct val="100000"/>
              </a:lnSpc>
              <a:spcBef>
                <a:spcPts val="600"/>
              </a:spcBef>
              <a:spcAft>
                <a:spcPts val="0"/>
              </a:spcAft>
              <a:buClrTx/>
              <a:buSzPts val="1400"/>
              <a:buFontTx/>
              <a:buChar char="-"/>
              <a:tabLst/>
              <a:defRPr/>
            </a:pPr>
            <a:r>
              <a:rPr lang="en-US" sz="2000" b="1" dirty="0">
                <a:latin typeface="Source Sans Pro" panose="020B0503030403020204" pitchFamily="34" charset="0"/>
                <a:ea typeface="Source Sans Pro" panose="020B0503030403020204" pitchFamily="34" charset="0"/>
                <a:cs typeface="Arial"/>
                <a:sym typeface="Arial"/>
              </a:rPr>
              <a:t>NOW 90%, BUT WHAT WAS THE % OF THE TOTAL? IS THERE A BETTER NUMBER? IT WOULD BE THE CUMULATIVE OF THE GRAPH AT RIGHT</a:t>
            </a:r>
          </a:p>
          <a:p>
            <a:pPr marL="635000" lvl="1" indent="-277813">
              <a:spcBef>
                <a:spcPts val="600"/>
              </a:spcBef>
              <a:buSzPts val="1400"/>
              <a:buFontTx/>
              <a:buChar char="-"/>
            </a:pPr>
            <a:r>
              <a:rPr lang="en-US" sz="2000" dirty="0">
                <a:latin typeface="Source Sans Pro" panose="020B0503030403020204" pitchFamily="34" charset="0"/>
                <a:ea typeface="Source Sans Pro" panose="020B0503030403020204" pitchFamily="34" charset="0"/>
                <a:cs typeface="Arial"/>
                <a:sym typeface="Arial"/>
              </a:rPr>
              <a:t>Still thinking on a good stat or transition for the bottom right corner..</a:t>
            </a:r>
          </a:p>
          <a:p>
            <a:pPr marL="635000" lvl="1" indent="-277813">
              <a:spcBef>
                <a:spcPts val="600"/>
              </a:spcBef>
              <a:buSzPts val="1400"/>
              <a:buFontTx/>
              <a:buChar char="-"/>
            </a:pPr>
            <a:endParaRPr lang="en-US" sz="2000" dirty="0">
              <a:latin typeface="Source Sans Pro" panose="020B0503030403020204" pitchFamily="34" charset="0"/>
              <a:ea typeface="Source Sans Pro" panose="020B0503030403020204" pitchFamily="34" charset="0"/>
              <a:cs typeface="Arial"/>
              <a:sym typeface="Arial"/>
            </a:endParaRPr>
          </a:p>
          <a:p>
            <a:pPr marL="635000" lvl="1" indent="-277813">
              <a:spcBef>
                <a:spcPts val="600"/>
              </a:spcBef>
              <a:buSzPts val="1400"/>
              <a:buFontTx/>
              <a:buChar char="-"/>
            </a:pPr>
            <a:r>
              <a:rPr lang="en-US" sz="2000" dirty="0">
                <a:latin typeface="Source Sans Pro" panose="020B0503030403020204" pitchFamily="34" charset="0"/>
                <a:ea typeface="Source Sans Pro" panose="020B0503030403020204" pitchFamily="34" charset="0"/>
                <a:cs typeface="Arial"/>
                <a:sym typeface="Arial"/>
              </a:rPr>
              <a:t>https://</a:t>
            </a:r>
            <a:r>
              <a:rPr lang="en-US" sz="2000" dirty="0" err="1">
                <a:latin typeface="Source Sans Pro" panose="020B0503030403020204" pitchFamily="34" charset="0"/>
                <a:ea typeface="Source Sans Pro" panose="020B0503030403020204" pitchFamily="34" charset="0"/>
                <a:cs typeface="Arial"/>
                <a:sym typeface="Arial"/>
              </a:rPr>
              <a:t>www.bloomberg.com</a:t>
            </a:r>
            <a:r>
              <a:rPr lang="en-US" sz="2000" dirty="0">
                <a:latin typeface="Source Sans Pro" panose="020B0503030403020204" pitchFamily="34" charset="0"/>
                <a:ea typeface="Source Sans Pro" panose="020B0503030403020204" pitchFamily="34" charset="0"/>
                <a:cs typeface="Arial"/>
                <a:sym typeface="Arial"/>
              </a:rPr>
              <a:t>/news/articles/2019-09-05/clean-energy-investment-is-set-to-hit-2-6-trillion-this-decade</a:t>
            </a:r>
          </a:p>
          <a:p>
            <a:pPr marL="635000" lvl="1" indent="-277813">
              <a:spcBef>
                <a:spcPts val="600"/>
              </a:spcBef>
              <a:buSzPts val="1400"/>
              <a:buFontTx/>
              <a:buChar char="-"/>
            </a:pPr>
            <a:r>
              <a:rPr lang="en-US" sz="1200" b="0" i="0" u="none" strike="noStrike" kern="1200" dirty="0">
                <a:solidFill>
                  <a:schemeClr val="tx1"/>
                </a:solidFill>
                <a:effectLst/>
                <a:latin typeface="+mn-lt"/>
                <a:ea typeface="+mn-ea"/>
                <a:cs typeface="+mn-cs"/>
              </a:rPr>
              <a:t>https://</a:t>
            </a:r>
            <a:r>
              <a:rPr lang="en-US" sz="1200" b="0" i="0" u="none" strike="noStrike" kern="1200" dirty="0" err="1">
                <a:solidFill>
                  <a:schemeClr val="tx1"/>
                </a:solidFill>
                <a:effectLst/>
                <a:latin typeface="+mn-lt"/>
                <a:ea typeface="+mn-ea"/>
                <a:cs typeface="+mn-cs"/>
              </a:rPr>
              <a:t>ourworldindata.org</a:t>
            </a:r>
            <a:r>
              <a:rPr lang="en-US" sz="1200" b="0" i="0" u="none" strike="noStrike" kern="1200" dirty="0">
                <a:solidFill>
                  <a:schemeClr val="tx1"/>
                </a:solidFill>
                <a:effectLst/>
                <a:latin typeface="+mn-lt"/>
                <a:ea typeface="+mn-ea"/>
                <a:cs typeface="+mn-cs"/>
              </a:rPr>
              <a:t>/</a:t>
            </a:r>
            <a:r>
              <a:rPr lang="en-US" sz="1200" b="0" i="0" u="none" strike="noStrike" kern="1200" dirty="0" err="1">
                <a:solidFill>
                  <a:schemeClr val="tx1"/>
                </a:solidFill>
                <a:effectLst/>
                <a:latin typeface="+mn-lt"/>
                <a:ea typeface="+mn-ea"/>
                <a:cs typeface="+mn-cs"/>
              </a:rPr>
              <a:t>renewable-energy#all-charts-preview</a:t>
            </a:r>
            <a:r>
              <a:rPr lang="en-US" sz="2000" dirty="0"/>
              <a:t> </a:t>
            </a:r>
          </a:p>
          <a:p>
            <a:pPr marL="635000" lvl="1" indent="-277813">
              <a:spcBef>
                <a:spcPts val="600"/>
              </a:spcBef>
              <a:buSzPts val="1400"/>
              <a:buFontTx/>
              <a:buChar char="-"/>
            </a:pPr>
            <a:r>
              <a:rPr lang="en-US" sz="1200" b="0" i="0" u="none" strike="noStrike" kern="1200" dirty="0">
                <a:solidFill>
                  <a:schemeClr val="tx1"/>
                </a:solidFill>
                <a:effectLst/>
                <a:latin typeface="+mn-lt"/>
                <a:ea typeface="+mn-ea"/>
                <a:cs typeface="+mn-cs"/>
              </a:rPr>
              <a:t>https://</a:t>
            </a:r>
            <a:r>
              <a:rPr lang="en-US" sz="1200" b="0" i="0" u="none" strike="noStrike" kern="1200" dirty="0" err="1">
                <a:solidFill>
                  <a:schemeClr val="tx1"/>
                </a:solidFill>
                <a:effectLst/>
                <a:latin typeface="+mn-lt"/>
                <a:ea typeface="+mn-ea"/>
                <a:cs typeface="+mn-cs"/>
              </a:rPr>
              <a:t>about.bnef.com</a:t>
            </a:r>
            <a:r>
              <a:rPr lang="en-US" sz="1200" b="0" i="0" u="none" strike="noStrike" kern="1200" dirty="0">
                <a:solidFill>
                  <a:schemeClr val="tx1"/>
                </a:solidFill>
                <a:effectLst/>
                <a:latin typeface="+mn-lt"/>
                <a:ea typeface="+mn-ea"/>
                <a:cs typeface="+mn-cs"/>
              </a:rPr>
              <a:t>/blog/clean-energy-investment-exceeded-300-billion-2018/</a:t>
            </a:r>
            <a:r>
              <a:rPr lang="en-US" sz="2000" dirty="0"/>
              <a:t> </a:t>
            </a:r>
          </a:p>
          <a:p>
            <a:pPr marL="635000" lvl="1" indent="-277813">
              <a:spcBef>
                <a:spcPts val="600"/>
              </a:spcBef>
              <a:buSzPts val="1400"/>
              <a:buFontTx/>
              <a:buChar char="-"/>
            </a:pPr>
            <a:r>
              <a:rPr lang="en-US" sz="1200" b="0" i="0" u="none" strike="noStrike" kern="1200" dirty="0">
                <a:solidFill>
                  <a:schemeClr val="tx1"/>
                </a:solidFill>
                <a:effectLst/>
                <a:latin typeface="+mn-lt"/>
                <a:ea typeface="+mn-ea"/>
                <a:cs typeface="+mn-cs"/>
              </a:rPr>
              <a:t>https://</a:t>
            </a:r>
            <a:r>
              <a:rPr lang="en-US" sz="1200" b="0" i="0" u="none" strike="noStrike" kern="1200" dirty="0" err="1">
                <a:solidFill>
                  <a:schemeClr val="tx1"/>
                </a:solidFill>
                <a:effectLst/>
                <a:latin typeface="+mn-lt"/>
                <a:ea typeface="+mn-ea"/>
                <a:cs typeface="+mn-cs"/>
              </a:rPr>
              <a:t>about.bnef.com</a:t>
            </a:r>
            <a:r>
              <a:rPr lang="en-US" sz="1200" b="0" i="0" u="none" strike="noStrike" kern="1200" dirty="0">
                <a:solidFill>
                  <a:schemeClr val="tx1"/>
                </a:solidFill>
                <a:effectLst/>
                <a:latin typeface="+mn-lt"/>
                <a:ea typeface="+mn-ea"/>
                <a:cs typeface="+mn-cs"/>
              </a:rPr>
              <a:t>/blog/decade-renewable-energy-investment-led-solar-tops-usd-2-5-trillion/</a:t>
            </a:r>
            <a:r>
              <a:rPr lang="en-US" sz="2000" dirty="0"/>
              <a:t> </a:t>
            </a:r>
          </a:p>
          <a:p>
            <a:pPr marL="635000" lvl="1" indent="-277813">
              <a:spcBef>
                <a:spcPts val="600"/>
              </a:spcBef>
              <a:buSzPts val="1400"/>
              <a:buFontTx/>
              <a:buChar char="-"/>
            </a:pPr>
            <a:r>
              <a:rPr lang="en-US" sz="1200" b="0" i="0" u="none" strike="noStrike" kern="1200" dirty="0">
                <a:solidFill>
                  <a:schemeClr val="tx1"/>
                </a:solidFill>
                <a:effectLst/>
                <a:latin typeface="+mn-lt"/>
                <a:ea typeface="+mn-ea"/>
                <a:cs typeface="+mn-cs"/>
              </a:rPr>
              <a:t>https://</a:t>
            </a:r>
            <a:r>
              <a:rPr lang="en-US" sz="1200" b="0" i="0" u="none" strike="noStrike" kern="1200" dirty="0" err="1">
                <a:solidFill>
                  <a:schemeClr val="tx1"/>
                </a:solidFill>
                <a:effectLst/>
                <a:latin typeface="+mn-lt"/>
                <a:ea typeface="+mn-ea"/>
                <a:cs typeface="+mn-cs"/>
              </a:rPr>
              <a:t>about.bnef.com</a:t>
            </a:r>
            <a:r>
              <a:rPr lang="en-US" sz="1200" b="0" i="0" u="none" strike="noStrike" kern="1200" dirty="0">
                <a:solidFill>
                  <a:schemeClr val="tx1"/>
                </a:solidFill>
                <a:effectLst/>
                <a:latin typeface="+mn-lt"/>
                <a:ea typeface="+mn-ea"/>
                <a:cs typeface="+mn-cs"/>
              </a:rPr>
              <a:t>/blog/late-surge-in-offshore-wind-financings-helps-2019-renewables-investment-to-overtake-2018/</a:t>
            </a:r>
            <a:r>
              <a:rPr lang="en-US" sz="2000" dirty="0"/>
              <a:t> </a:t>
            </a:r>
          </a:p>
          <a:p>
            <a:pPr marL="635000" lvl="1" indent="-277813">
              <a:spcBef>
                <a:spcPts val="600"/>
              </a:spcBef>
              <a:buSzPts val="1400"/>
              <a:buFontTx/>
              <a:buChar char="-"/>
            </a:pPr>
            <a:endParaRPr lang="en-US" sz="2000" dirty="0">
              <a:latin typeface="Source Sans Pro" panose="020B0503030403020204" pitchFamily="34" charset="0"/>
              <a:ea typeface="Source Sans Pro" panose="020B0503030403020204" pitchFamily="34" charset="0"/>
              <a:cs typeface="Arial"/>
              <a:sym typeface="Arial"/>
            </a:endParaRPr>
          </a:p>
          <a:p>
            <a:pPr marL="635000" lvl="1" indent="-277813">
              <a:spcBef>
                <a:spcPts val="600"/>
              </a:spcBef>
              <a:buSzPts val="1400"/>
              <a:buFontTx/>
              <a:buChar char="-"/>
            </a:pPr>
            <a:endParaRPr lang="en-US" sz="2000" dirty="0">
              <a:latin typeface="Source Sans Pro" panose="020B0503030403020204" pitchFamily="34" charset="0"/>
              <a:ea typeface="Source Sans Pro" panose="020B0503030403020204" pitchFamily="34" charset="0"/>
              <a:cs typeface="Arial"/>
              <a:sym typeface="Arial"/>
            </a:endParaRPr>
          </a:p>
          <a:p>
            <a:pPr marL="635000" lvl="1" indent="-277813">
              <a:spcBef>
                <a:spcPts val="600"/>
              </a:spcBef>
              <a:buSzPts val="1400"/>
              <a:buFontTx/>
              <a:buChar char="-"/>
            </a:pPr>
            <a:r>
              <a:rPr lang="en-US" sz="2000" dirty="0">
                <a:latin typeface="Source Sans Pro" panose="020B0503030403020204" pitchFamily="34" charset="0"/>
                <a:ea typeface="Source Sans Pro" panose="020B0503030403020204" pitchFamily="34" charset="0"/>
                <a:cs typeface="Arial"/>
                <a:sym typeface="Arial"/>
              </a:rPr>
              <a:t>Untapped small hydro technical potential at existing conduits: </a:t>
            </a:r>
            <a:r>
              <a:rPr lang="en-US" sz="2000" b="1" dirty="0">
                <a:latin typeface="Source Sans Pro" panose="020B0503030403020204" pitchFamily="34" charset="0"/>
                <a:ea typeface="Source Sans Pro" panose="020B0503030403020204" pitchFamily="34" charset="0"/>
                <a:cs typeface="Arial"/>
                <a:sym typeface="Arial"/>
              </a:rPr>
              <a:t>unknown</a:t>
            </a:r>
            <a:r>
              <a:rPr lang="en-US" sz="2000" dirty="0">
                <a:latin typeface="Source Sans Pro" panose="020B0503030403020204" pitchFamily="34" charset="0"/>
                <a:ea typeface="Source Sans Pro" panose="020B0503030403020204" pitchFamily="34" charset="0"/>
                <a:cs typeface="Arial"/>
                <a:sym typeface="Arial"/>
              </a:rPr>
              <a:t> (</a:t>
            </a:r>
            <a:r>
              <a:rPr lang="en-US" sz="2000" dirty="0">
                <a:latin typeface="Source Sans Pro" panose="020B0503030403020204" pitchFamily="34" charset="0"/>
                <a:ea typeface="Source Sans Pro" panose="020B0503030403020204" pitchFamily="34" charset="0"/>
                <a:cs typeface="Arial"/>
              </a:rPr>
              <a:t>Although federal agencies have completed nationwide hydropower resource assessments for existing NPDs and NSD, a comprehensive national assessment regarding conduit opportunities has not been undertaken. These include water supply pipelines, which represent perhaps the most economically feasible type of new hydropower development because they can typically take advantage of higher energy value available through net energy metering)</a:t>
            </a:r>
          </a:p>
        </p:txBody>
      </p:sp>
      <p:sp>
        <p:nvSpPr>
          <p:cNvPr id="4" name="Slide Number Placeholder 3"/>
          <p:cNvSpPr>
            <a:spLocks noGrp="1"/>
          </p:cNvSpPr>
          <p:nvPr>
            <p:ph type="sldNum" sz="quarter" idx="5"/>
          </p:nvPr>
        </p:nvSpPr>
        <p:spPr/>
        <p:txBody>
          <a:bodyPr/>
          <a:lstStyle/>
          <a:p>
            <a:fld id="{02061AE1-3D24-464B-8832-E75FCBA1C9D2}" type="slidenum">
              <a:rPr lang="en-US" smtClean="0"/>
              <a:t>5</a:t>
            </a:fld>
            <a:endParaRPr lang="en-US"/>
          </a:p>
        </p:txBody>
      </p:sp>
    </p:spTree>
    <p:extLst>
      <p:ext uri="{BB962C8B-B14F-4D97-AF65-F5344CB8AC3E}">
        <p14:creationId xmlns:p14="http://schemas.microsoft.com/office/powerpoint/2010/main" val="11158819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http://</a:t>
            </a:r>
            <a:r>
              <a:rPr lang="en-US" b="0" dirty="0" err="1"/>
              <a:t>www.fao.org</a:t>
            </a:r>
            <a:r>
              <a:rPr lang="en-US" b="0" dirty="0"/>
              <a:t>/3/T0401E/T0401E12.htm</a:t>
            </a:r>
          </a:p>
        </p:txBody>
      </p:sp>
      <p:sp>
        <p:nvSpPr>
          <p:cNvPr id="4" name="Slide Number Placeholder 3"/>
          <p:cNvSpPr>
            <a:spLocks noGrp="1"/>
          </p:cNvSpPr>
          <p:nvPr>
            <p:ph type="sldNum" sz="quarter" idx="5"/>
          </p:nvPr>
        </p:nvSpPr>
        <p:spPr/>
        <p:txBody>
          <a:bodyPr/>
          <a:lstStyle/>
          <a:p>
            <a:fld id="{02061AE1-3D24-464B-8832-E75FCBA1C9D2}" type="slidenum">
              <a:rPr lang="en-US" smtClean="0"/>
              <a:t>6</a:t>
            </a:fld>
            <a:endParaRPr lang="en-US"/>
          </a:p>
        </p:txBody>
      </p:sp>
    </p:spTree>
    <p:extLst>
      <p:ext uri="{BB962C8B-B14F-4D97-AF65-F5344CB8AC3E}">
        <p14:creationId xmlns:p14="http://schemas.microsoft.com/office/powerpoint/2010/main" val="39568479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a:p>
        </p:txBody>
      </p:sp>
      <p:sp>
        <p:nvSpPr>
          <p:cNvPr id="4" name="Slide Number Placeholder 3"/>
          <p:cNvSpPr>
            <a:spLocks noGrp="1"/>
          </p:cNvSpPr>
          <p:nvPr>
            <p:ph type="sldNum" sz="quarter" idx="5"/>
          </p:nvPr>
        </p:nvSpPr>
        <p:spPr/>
        <p:txBody>
          <a:bodyPr/>
          <a:lstStyle/>
          <a:p>
            <a:fld id="{525E8818-F42B-5C4D-8470-2EBC5B9D5394}" type="slidenum">
              <a:rPr lang="en-US" smtClean="0"/>
              <a:t>7</a:t>
            </a:fld>
            <a:endParaRPr lang="en-US"/>
          </a:p>
        </p:txBody>
      </p:sp>
    </p:spTree>
    <p:extLst>
      <p:ext uri="{BB962C8B-B14F-4D97-AF65-F5344CB8AC3E}">
        <p14:creationId xmlns:p14="http://schemas.microsoft.com/office/powerpoint/2010/main" val="40096619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You changed yours to 150k serviceable obtainable miles, but the math on the previous slide gets you to 300… did you mean to change the percentages  as well?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If we assume 30 modules/primary canal and 10 modules/secondary canal with the numbers from the previous slide, we’re looking at about 1,750,000 modules in primary canals and 2,350,000 modules in secondary canals… so about 4,100,000 total modules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a:p>
        </p:txBody>
      </p:sp>
      <p:sp>
        <p:nvSpPr>
          <p:cNvPr id="4" name="Slide Number Placeholder 3"/>
          <p:cNvSpPr>
            <a:spLocks noGrp="1"/>
          </p:cNvSpPr>
          <p:nvPr>
            <p:ph type="sldNum" sz="quarter" idx="5"/>
          </p:nvPr>
        </p:nvSpPr>
        <p:spPr/>
        <p:txBody>
          <a:bodyPr/>
          <a:lstStyle/>
          <a:p>
            <a:fld id="{525E8818-F42B-5C4D-8470-2EBC5B9D5394}" type="slidenum">
              <a:rPr lang="en-US" smtClean="0"/>
              <a:t>8</a:t>
            </a:fld>
            <a:endParaRPr lang="en-US"/>
          </a:p>
        </p:txBody>
      </p:sp>
    </p:spTree>
    <p:extLst>
      <p:ext uri="{BB962C8B-B14F-4D97-AF65-F5344CB8AC3E}">
        <p14:creationId xmlns:p14="http://schemas.microsoft.com/office/powerpoint/2010/main" val="23600436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02061AE1-3D24-464B-8832-E75FCBA1C9D2}" type="slidenum">
              <a:rPr lang="en-US" smtClean="0"/>
              <a:t>9</a:t>
            </a:fld>
            <a:endParaRPr lang="en-US"/>
          </a:p>
        </p:txBody>
      </p:sp>
    </p:spTree>
    <p:extLst>
      <p:ext uri="{BB962C8B-B14F-4D97-AF65-F5344CB8AC3E}">
        <p14:creationId xmlns:p14="http://schemas.microsoft.com/office/powerpoint/2010/main" val="37857730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25E8818-F42B-5C4D-8470-2EBC5B9D5394}" type="slidenum">
              <a:rPr lang="en-US" smtClean="0"/>
              <a:t>10</a:t>
            </a:fld>
            <a:endParaRPr lang="en-US"/>
          </a:p>
        </p:txBody>
      </p:sp>
    </p:spTree>
    <p:extLst>
      <p:ext uri="{BB962C8B-B14F-4D97-AF65-F5344CB8AC3E}">
        <p14:creationId xmlns:p14="http://schemas.microsoft.com/office/powerpoint/2010/main" val="8998877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a:p>
        </p:txBody>
      </p:sp>
      <p:sp>
        <p:nvSpPr>
          <p:cNvPr id="4" name="Slide Number Placeholder 3"/>
          <p:cNvSpPr>
            <a:spLocks noGrp="1"/>
          </p:cNvSpPr>
          <p:nvPr>
            <p:ph type="sldNum" sz="quarter" idx="5"/>
          </p:nvPr>
        </p:nvSpPr>
        <p:spPr/>
        <p:txBody>
          <a:bodyPr/>
          <a:lstStyle/>
          <a:p>
            <a:fld id="{525E8818-F42B-5C4D-8470-2EBC5B9D5394}" type="slidenum">
              <a:rPr lang="en-US" smtClean="0"/>
              <a:t>11</a:t>
            </a:fld>
            <a:endParaRPr lang="en-US"/>
          </a:p>
        </p:txBody>
      </p:sp>
    </p:spTree>
    <p:extLst>
      <p:ext uri="{BB962C8B-B14F-4D97-AF65-F5344CB8AC3E}">
        <p14:creationId xmlns:p14="http://schemas.microsoft.com/office/powerpoint/2010/main" val="8710090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Minor tweak to wording – changed “or to as many places” to “or extensively”.. Thoughts?</a:t>
            </a:r>
          </a:p>
          <a:p>
            <a:endParaRPr lang="en-US" dirty="0"/>
          </a:p>
        </p:txBody>
      </p:sp>
      <p:sp>
        <p:nvSpPr>
          <p:cNvPr id="4" name="Slide Number Placeholder 3"/>
          <p:cNvSpPr>
            <a:spLocks noGrp="1"/>
          </p:cNvSpPr>
          <p:nvPr>
            <p:ph type="sldNum" sz="quarter" idx="5"/>
          </p:nvPr>
        </p:nvSpPr>
        <p:spPr/>
        <p:txBody>
          <a:bodyPr/>
          <a:lstStyle/>
          <a:p>
            <a:fld id="{525E8818-F42B-5C4D-8470-2EBC5B9D5394}" type="slidenum">
              <a:rPr lang="en-US" smtClean="0"/>
              <a:t>12</a:t>
            </a:fld>
            <a:endParaRPr lang="en-US"/>
          </a:p>
        </p:txBody>
      </p:sp>
    </p:spTree>
    <p:extLst>
      <p:ext uri="{BB962C8B-B14F-4D97-AF65-F5344CB8AC3E}">
        <p14:creationId xmlns:p14="http://schemas.microsoft.com/office/powerpoint/2010/main" val="32189862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525E8818-F42B-5C4D-8470-2EBC5B9D5394}" type="slidenum">
              <a:rPr lang="en-US" smtClean="0"/>
              <a:t>13</a:t>
            </a:fld>
            <a:endParaRPr lang="en-US"/>
          </a:p>
        </p:txBody>
      </p:sp>
    </p:spTree>
    <p:extLst>
      <p:ext uri="{BB962C8B-B14F-4D97-AF65-F5344CB8AC3E}">
        <p14:creationId xmlns:p14="http://schemas.microsoft.com/office/powerpoint/2010/main" val="12875669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25E8818-F42B-5C4D-8470-2EBC5B9D5394}" type="slidenum">
              <a:rPr lang="en-US" smtClean="0"/>
              <a:t>14</a:t>
            </a:fld>
            <a:endParaRPr lang="en-US"/>
          </a:p>
        </p:txBody>
      </p:sp>
    </p:spTree>
    <p:extLst>
      <p:ext uri="{BB962C8B-B14F-4D97-AF65-F5344CB8AC3E}">
        <p14:creationId xmlns:p14="http://schemas.microsoft.com/office/powerpoint/2010/main" val="34083237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25E8818-F42B-5C4D-8470-2EBC5B9D5394}" type="slidenum">
              <a:rPr lang="en-US" smtClean="0"/>
              <a:t>15</a:t>
            </a:fld>
            <a:endParaRPr lang="en-US"/>
          </a:p>
        </p:txBody>
      </p:sp>
    </p:spTree>
    <p:extLst>
      <p:ext uri="{BB962C8B-B14F-4D97-AF65-F5344CB8AC3E}">
        <p14:creationId xmlns:p14="http://schemas.microsoft.com/office/powerpoint/2010/main" val="37142961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525E8818-F42B-5C4D-8470-2EBC5B9D5394}" type="slidenum">
              <a:rPr lang="en-US" smtClean="0"/>
              <a:t>16</a:t>
            </a:fld>
            <a:endParaRPr lang="en-US"/>
          </a:p>
        </p:txBody>
      </p:sp>
    </p:spTree>
    <p:extLst>
      <p:ext uri="{BB962C8B-B14F-4D97-AF65-F5344CB8AC3E}">
        <p14:creationId xmlns:p14="http://schemas.microsoft.com/office/powerpoint/2010/main" val="9187449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25E8818-F42B-5C4D-8470-2EBC5B9D5394}" type="slidenum">
              <a:rPr lang="en-US" smtClean="0"/>
              <a:t>17</a:t>
            </a:fld>
            <a:endParaRPr lang="en-US"/>
          </a:p>
        </p:txBody>
      </p:sp>
    </p:spTree>
    <p:extLst>
      <p:ext uri="{BB962C8B-B14F-4D97-AF65-F5344CB8AC3E}">
        <p14:creationId xmlns:p14="http://schemas.microsoft.com/office/powerpoint/2010/main" val="169750130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a:p>
        </p:txBody>
      </p:sp>
      <p:sp>
        <p:nvSpPr>
          <p:cNvPr id="4" name="Slide Number Placeholder 3"/>
          <p:cNvSpPr>
            <a:spLocks noGrp="1"/>
          </p:cNvSpPr>
          <p:nvPr>
            <p:ph type="sldNum" sz="quarter" idx="5"/>
          </p:nvPr>
        </p:nvSpPr>
        <p:spPr/>
        <p:txBody>
          <a:bodyPr/>
          <a:lstStyle/>
          <a:p>
            <a:fld id="{525E8818-F42B-5C4D-8470-2EBC5B9D5394}" type="slidenum">
              <a:rPr lang="en-US" smtClean="0"/>
              <a:t>18</a:t>
            </a:fld>
            <a:endParaRPr lang="en-US"/>
          </a:p>
        </p:txBody>
      </p:sp>
    </p:spTree>
    <p:extLst>
      <p:ext uri="{BB962C8B-B14F-4D97-AF65-F5344CB8AC3E}">
        <p14:creationId xmlns:p14="http://schemas.microsoft.com/office/powerpoint/2010/main" val="548387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25E8818-F42B-5C4D-8470-2EBC5B9D5394}" type="slidenum">
              <a:rPr lang="en-US" smtClean="0"/>
              <a:t>19</a:t>
            </a:fld>
            <a:endParaRPr lang="en-US"/>
          </a:p>
        </p:txBody>
      </p:sp>
    </p:spTree>
    <p:extLst>
      <p:ext uri="{BB962C8B-B14F-4D97-AF65-F5344CB8AC3E}">
        <p14:creationId xmlns:p14="http://schemas.microsoft.com/office/powerpoint/2010/main" val="62563601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25E8818-F42B-5C4D-8470-2EBC5B9D5394}" type="slidenum">
              <a:rPr lang="en-US" smtClean="0"/>
              <a:t>20</a:t>
            </a:fld>
            <a:endParaRPr lang="en-US"/>
          </a:p>
        </p:txBody>
      </p:sp>
    </p:spTree>
    <p:extLst>
      <p:ext uri="{BB962C8B-B14F-4D97-AF65-F5344CB8AC3E}">
        <p14:creationId xmlns:p14="http://schemas.microsoft.com/office/powerpoint/2010/main" val="226717277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25E8818-F42B-5C4D-8470-2EBC5B9D5394}" type="slidenum">
              <a:rPr lang="en-US" smtClean="0"/>
              <a:t>21</a:t>
            </a:fld>
            <a:endParaRPr lang="en-US"/>
          </a:p>
        </p:txBody>
      </p:sp>
    </p:spTree>
    <p:extLst>
      <p:ext uri="{BB962C8B-B14F-4D97-AF65-F5344CB8AC3E}">
        <p14:creationId xmlns:p14="http://schemas.microsoft.com/office/powerpoint/2010/main" val="273419615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IF SMART HYDRO IS ANCHORED, IT WILL HAVE PERMITTING REQUIREMENTS??</a:t>
            </a:r>
          </a:p>
          <a:p>
            <a:endParaRPr lang="en-US" b="1" dirty="0"/>
          </a:p>
        </p:txBody>
      </p:sp>
      <p:sp>
        <p:nvSpPr>
          <p:cNvPr id="4" name="Slide Number Placeholder 3"/>
          <p:cNvSpPr>
            <a:spLocks noGrp="1"/>
          </p:cNvSpPr>
          <p:nvPr>
            <p:ph type="sldNum" sz="quarter" idx="5"/>
          </p:nvPr>
        </p:nvSpPr>
        <p:spPr/>
        <p:txBody>
          <a:bodyPr/>
          <a:lstStyle/>
          <a:p>
            <a:fld id="{02061AE1-3D24-464B-8832-E75FCBA1C9D2}" type="slidenum">
              <a:rPr lang="en-US" smtClean="0"/>
              <a:t>22</a:t>
            </a:fld>
            <a:endParaRPr lang="en-US"/>
          </a:p>
        </p:txBody>
      </p:sp>
    </p:spTree>
    <p:extLst>
      <p:ext uri="{BB962C8B-B14F-4D97-AF65-F5344CB8AC3E}">
        <p14:creationId xmlns:p14="http://schemas.microsoft.com/office/powerpoint/2010/main" val="83769307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02061AE1-3D24-464B-8832-E75FCBA1C9D2}" type="slidenum">
              <a:rPr lang="en-US" smtClean="0"/>
              <a:t>23</a:t>
            </a:fld>
            <a:endParaRPr lang="en-US"/>
          </a:p>
        </p:txBody>
      </p:sp>
    </p:spTree>
    <p:extLst>
      <p:ext uri="{BB962C8B-B14F-4D97-AF65-F5344CB8AC3E}">
        <p14:creationId xmlns:p14="http://schemas.microsoft.com/office/powerpoint/2010/main" val="141483988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02061AE1-3D24-464B-8832-E75FCBA1C9D2}" type="slidenum">
              <a:rPr lang="en-US" smtClean="0"/>
              <a:t>24</a:t>
            </a:fld>
            <a:endParaRPr lang="en-US"/>
          </a:p>
        </p:txBody>
      </p:sp>
    </p:spTree>
    <p:extLst>
      <p:ext uri="{BB962C8B-B14F-4D97-AF65-F5344CB8AC3E}">
        <p14:creationId xmlns:p14="http://schemas.microsoft.com/office/powerpoint/2010/main" val="74267767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02061AE1-3D24-464B-8832-E75FCBA1C9D2}" type="slidenum">
              <a:rPr lang="en-US" smtClean="0"/>
              <a:t>25</a:t>
            </a:fld>
            <a:endParaRPr lang="en-US"/>
          </a:p>
        </p:txBody>
      </p:sp>
    </p:spTree>
    <p:extLst>
      <p:ext uri="{BB962C8B-B14F-4D97-AF65-F5344CB8AC3E}">
        <p14:creationId xmlns:p14="http://schemas.microsoft.com/office/powerpoint/2010/main" val="53945180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dirty="0">
              <a:solidFill>
                <a:schemeClr val="bg1"/>
              </a:solidFill>
              <a:latin typeface="Source Sans Pro" panose="020B0503030403020204" pitchFamily="34" charset="0"/>
              <a:ea typeface="Source Sans Pro" panose="020B0503030403020204" pitchFamily="34" charset="0"/>
            </a:endParaRPr>
          </a:p>
        </p:txBody>
      </p:sp>
      <p:sp>
        <p:nvSpPr>
          <p:cNvPr id="4" name="Slide Number Placeholder 3"/>
          <p:cNvSpPr>
            <a:spLocks noGrp="1"/>
          </p:cNvSpPr>
          <p:nvPr>
            <p:ph type="sldNum" sz="quarter" idx="5"/>
          </p:nvPr>
        </p:nvSpPr>
        <p:spPr/>
        <p:txBody>
          <a:bodyPr/>
          <a:lstStyle/>
          <a:p>
            <a:fld id="{525E8818-F42B-5C4D-8470-2EBC5B9D5394}" type="slidenum">
              <a:rPr lang="en-US" smtClean="0"/>
              <a:t>26</a:t>
            </a:fld>
            <a:endParaRPr lang="en-US"/>
          </a:p>
        </p:txBody>
      </p:sp>
    </p:spTree>
    <p:extLst>
      <p:ext uri="{BB962C8B-B14F-4D97-AF65-F5344CB8AC3E}">
        <p14:creationId xmlns:p14="http://schemas.microsoft.com/office/powerpoint/2010/main" val="350344909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Key Milestones:</a:t>
            </a:r>
          </a:p>
          <a:p>
            <a:endParaRPr lang="en-US" dirty="0"/>
          </a:p>
          <a:p>
            <a:pPr marL="0" lvl="1" algn="l" fontAlgn="base">
              <a:defRPr sz="2200">
                <a:solidFill>
                  <a:srgbClr val="FFFFFF"/>
                </a:solidFill>
                <a:latin typeface="Helvetica Neue"/>
                <a:ea typeface="Helvetica Neue"/>
                <a:cs typeface="Helvetica Neue"/>
                <a:sym typeface="Helvetica Neue"/>
              </a:defRPr>
            </a:pPr>
            <a:r>
              <a:rPr lang="en-US" sz="2000" dirty="0">
                <a:solidFill>
                  <a:schemeClr val="bg1"/>
                </a:solidFill>
                <a:latin typeface="Source Sans Pro Light" panose="020B0403030403020204" pitchFamily="34" charset="0"/>
                <a:ea typeface="Source Sans Pro Light" panose="020B0403030403020204" pitchFamily="34" charset="0"/>
                <a:cs typeface="Helvetica Neue"/>
              </a:rPr>
              <a:t>Sales: $180M in bookings over 24 months</a:t>
            </a:r>
          </a:p>
          <a:p>
            <a:pPr marL="0" lvl="1" algn="l" fontAlgn="base">
              <a:defRPr sz="2200">
                <a:solidFill>
                  <a:srgbClr val="FFFFFF"/>
                </a:solidFill>
                <a:latin typeface="Helvetica Neue"/>
                <a:ea typeface="Helvetica Neue"/>
                <a:cs typeface="Helvetica Neue"/>
                <a:sym typeface="Helvetica Neue"/>
              </a:defRPr>
            </a:pPr>
            <a:endParaRPr lang="en-US" sz="2000" dirty="0">
              <a:solidFill>
                <a:schemeClr val="bg1"/>
              </a:solidFill>
              <a:latin typeface="Source Sans Pro Light" panose="020B0403030403020204" pitchFamily="34" charset="0"/>
              <a:ea typeface="Source Sans Pro Light" panose="020B0403030403020204" pitchFamily="34" charset="0"/>
              <a:cs typeface="Helvetica Neue"/>
            </a:endParaRPr>
          </a:p>
          <a:p>
            <a:pPr marL="0" lvl="1" algn="l" fontAlgn="base">
              <a:defRPr sz="2200">
                <a:solidFill>
                  <a:srgbClr val="FFFFFF"/>
                </a:solidFill>
                <a:latin typeface="Helvetica Neue"/>
                <a:ea typeface="Helvetica Neue"/>
                <a:cs typeface="Helvetica Neue"/>
                <a:sym typeface="Helvetica Neue"/>
              </a:defRPr>
            </a:pPr>
            <a:r>
              <a:rPr lang="en-US" sz="2000" dirty="0">
                <a:solidFill>
                  <a:schemeClr val="bg1"/>
                </a:solidFill>
                <a:latin typeface="Source Sans Pro Light" panose="020B0403030403020204" pitchFamily="34" charset="0"/>
                <a:ea typeface="Source Sans Pro Light" panose="020B0403030403020204" pitchFamily="34" charset="0"/>
                <a:cs typeface="Helvetica Neue"/>
              </a:rPr>
              <a:t>Profitability: Cash flow positive by EO 2021</a:t>
            </a:r>
          </a:p>
          <a:p>
            <a:pPr marL="0" lvl="1" algn="l" fontAlgn="base">
              <a:defRPr sz="2200">
                <a:solidFill>
                  <a:srgbClr val="FFFFFF"/>
                </a:solidFill>
                <a:latin typeface="Helvetica Neue"/>
                <a:ea typeface="Helvetica Neue"/>
                <a:cs typeface="Helvetica Neue"/>
                <a:sym typeface="Helvetica Neue"/>
              </a:defRPr>
            </a:pPr>
            <a:endParaRPr lang="en-US" sz="2000" dirty="0">
              <a:solidFill>
                <a:schemeClr val="bg1"/>
              </a:solidFill>
              <a:latin typeface="Source Sans Pro Light" panose="020B0403030403020204" pitchFamily="34" charset="0"/>
              <a:ea typeface="Source Sans Pro Light" panose="020B0403030403020204" pitchFamily="34" charset="0"/>
              <a:cs typeface="Helvetica Neue"/>
            </a:endParaRPr>
          </a:p>
          <a:p>
            <a:pPr marL="0" lvl="1" algn="l" fontAlgn="base">
              <a:defRPr sz="2200">
                <a:solidFill>
                  <a:srgbClr val="FFFFFF"/>
                </a:solidFill>
                <a:latin typeface="Helvetica Neue"/>
                <a:ea typeface="Helvetica Neue"/>
                <a:cs typeface="Helvetica Neue"/>
                <a:sym typeface="Helvetica Neue"/>
              </a:defRPr>
            </a:pPr>
            <a:r>
              <a:rPr lang="en-US" sz="2000" dirty="0">
                <a:solidFill>
                  <a:schemeClr val="bg1"/>
                </a:solidFill>
                <a:latin typeface="Source Sans Pro Light" panose="020B0403030403020204" pitchFamily="34" charset="0"/>
                <a:ea typeface="Source Sans Pro Light" panose="020B0403030403020204" pitchFamily="34" charset="0"/>
                <a:cs typeface="Helvetica Neue"/>
              </a:rPr>
              <a:t>Technology: Sales database for both domestic and international </a:t>
            </a:r>
            <a:r>
              <a:rPr lang="en-US" sz="2000" dirty="0" err="1">
                <a:solidFill>
                  <a:schemeClr val="bg1"/>
                </a:solidFill>
                <a:latin typeface="Source Sans Pro Light" panose="020B0403030403020204" pitchFamily="34" charset="0"/>
                <a:ea typeface="Source Sans Pro Light" panose="020B0403030403020204" pitchFamily="34" charset="0"/>
                <a:cs typeface="Helvetica Neue"/>
              </a:rPr>
              <a:t>opportunitiess</a:t>
            </a:r>
            <a:r>
              <a:rPr lang="en-US" sz="2000" dirty="0">
                <a:solidFill>
                  <a:schemeClr val="bg1"/>
                </a:solidFill>
                <a:latin typeface="Source Sans Pro Light" panose="020B0403030403020204" pitchFamily="34" charset="0"/>
                <a:ea typeface="Source Sans Pro Light" panose="020B0403030403020204" pitchFamily="34" charset="0"/>
                <a:cs typeface="Helvetica Neue"/>
              </a:rPr>
              <a:t>, additional flexible configurations, PTO optimizations, array control systems</a:t>
            </a:r>
          </a:p>
          <a:p>
            <a:endParaRPr lang="en-US" dirty="0"/>
          </a:p>
        </p:txBody>
      </p:sp>
      <p:sp>
        <p:nvSpPr>
          <p:cNvPr id="4" name="Slide Number Placeholder 3"/>
          <p:cNvSpPr>
            <a:spLocks noGrp="1"/>
          </p:cNvSpPr>
          <p:nvPr>
            <p:ph type="sldNum" sz="quarter" idx="5"/>
          </p:nvPr>
        </p:nvSpPr>
        <p:spPr/>
        <p:txBody>
          <a:bodyPr/>
          <a:lstStyle/>
          <a:p>
            <a:fld id="{525E8818-F42B-5C4D-8470-2EBC5B9D5394}" type="slidenum">
              <a:rPr lang="en-US" smtClean="0"/>
              <a:t>27</a:t>
            </a:fld>
            <a:endParaRPr lang="en-US"/>
          </a:p>
        </p:txBody>
      </p:sp>
    </p:spTree>
    <p:extLst>
      <p:ext uri="{BB962C8B-B14F-4D97-AF65-F5344CB8AC3E}">
        <p14:creationId xmlns:p14="http://schemas.microsoft.com/office/powerpoint/2010/main" val="265324250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25E8818-F42B-5C4D-8470-2EBC5B9D5394}" type="slidenum">
              <a:rPr lang="en-US" smtClean="0"/>
              <a:t>28</a:t>
            </a:fld>
            <a:endParaRPr lang="en-US"/>
          </a:p>
        </p:txBody>
      </p:sp>
    </p:spTree>
    <p:extLst>
      <p:ext uri="{BB962C8B-B14F-4D97-AF65-F5344CB8AC3E}">
        <p14:creationId xmlns:p14="http://schemas.microsoft.com/office/powerpoint/2010/main" val="233308855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25E8818-F42B-5C4D-8470-2EBC5B9D5394}" type="slidenum">
              <a:rPr lang="en-US" smtClean="0"/>
              <a:t>29</a:t>
            </a:fld>
            <a:endParaRPr lang="en-US"/>
          </a:p>
        </p:txBody>
      </p:sp>
    </p:spTree>
    <p:extLst>
      <p:ext uri="{BB962C8B-B14F-4D97-AF65-F5344CB8AC3E}">
        <p14:creationId xmlns:p14="http://schemas.microsoft.com/office/powerpoint/2010/main" val="61201821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25E8818-F42B-5C4D-8470-2EBC5B9D5394}" type="slidenum">
              <a:rPr lang="en-US" smtClean="0"/>
              <a:t>30</a:t>
            </a:fld>
            <a:endParaRPr lang="en-US"/>
          </a:p>
        </p:txBody>
      </p:sp>
    </p:spTree>
    <p:extLst>
      <p:ext uri="{BB962C8B-B14F-4D97-AF65-F5344CB8AC3E}">
        <p14:creationId xmlns:p14="http://schemas.microsoft.com/office/powerpoint/2010/main" val="287176451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25E8818-F42B-5C4D-8470-2EBC5B9D5394}" type="slidenum">
              <a:rPr lang="en-US" smtClean="0"/>
              <a:t>31</a:t>
            </a:fld>
            <a:endParaRPr lang="en-US"/>
          </a:p>
        </p:txBody>
      </p:sp>
    </p:spTree>
    <p:extLst>
      <p:ext uri="{BB962C8B-B14F-4D97-AF65-F5344CB8AC3E}">
        <p14:creationId xmlns:p14="http://schemas.microsoft.com/office/powerpoint/2010/main" val="415086642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25E8818-F42B-5C4D-8470-2EBC5B9D5394}" type="slidenum">
              <a:rPr lang="en-US" smtClean="0"/>
              <a:t>32</a:t>
            </a:fld>
            <a:endParaRPr lang="en-US"/>
          </a:p>
        </p:txBody>
      </p:sp>
    </p:spTree>
    <p:extLst>
      <p:ext uri="{BB962C8B-B14F-4D97-AF65-F5344CB8AC3E}">
        <p14:creationId xmlns:p14="http://schemas.microsoft.com/office/powerpoint/2010/main" val="72101343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25E8818-F42B-5C4D-8470-2EBC5B9D5394}" type="slidenum">
              <a:rPr lang="en-US" smtClean="0"/>
              <a:t>33</a:t>
            </a:fld>
            <a:endParaRPr lang="en-US"/>
          </a:p>
        </p:txBody>
      </p:sp>
    </p:spTree>
    <p:extLst>
      <p:ext uri="{BB962C8B-B14F-4D97-AF65-F5344CB8AC3E}">
        <p14:creationId xmlns:p14="http://schemas.microsoft.com/office/powerpoint/2010/main" val="314147620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02061AE1-3D24-464B-8832-E75FCBA1C9D2}" type="slidenum">
              <a:rPr lang="en-US" smtClean="0"/>
              <a:t>34</a:t>
            </a:fld>
            <a:endParaRPr lang="en-US"/>
          </a:p>
        </p:txBody>
      </p:sp>
    </p:spTree>
    <p:extLst>
      <p:ext uri="{BB962C8B-B14F-4D97-AF65-F5344CB8AC3E}">
        <p14:creationId xmlns:p14="http://schemas.microsoft.com/office/powerpoint/2010/main" val="1032605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Master" Target="../slideMasters/slideMaster3.xml"/><Relationship Id="rId4" Type="http://schemas.openxmlformats.org/officeDocument/2006/relationships/image" Target="../media/image3.png"/></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2FE0F-71B0-964F-8219-D25B3E6FD90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DE8749F-EEB6-EC47-B9A9-7BBAE886443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BB30DDA-EC0C-4143-B949-CE0AB538F615}"/>
              </a:ext>
            </a:extLst>
          </p:cNvPr>
          <p:cNvSpPr>
            <a:spLocks noGrp="1"/>
          </p:cNvSpPr>
          <p:nvPr>
            <p:ph type="dt" sz="half" idx="10"/>
          </p:nvPr>
        </p:nvSpPr>
        <p:spPr/>
        <p:txBody>
          <a:bodyPr/>
          <a:lstStyle/>
          <a:p>
            <a:fld id="{EAD76986-2C17-FE4D-86E3-B3BACD567B69}" type="datetimeFigureOut">
              <a:rPr lang="en-US" smtClean="0"/>
              <a:t>6/11/20</a:t>
            </a:fld>
            <a:endParaRPr lang="en-US"/>
          </a:p>
        </p:txBody>
      </p:sp>
      <p:sp>
        <p:nvSpPr>
          <p:cNvPr id="5" name="Footer Placeholder 4">
            <a:extLst>
              <a:ext uri="{FF2B5EF4-FFF2-40B4-BE49-F238E27FC236}">
                <a16:creationId xmlns:a16="http://schemas.microsoft.com/office/drawing/2014/main" id="{515E3D31-BEE7-CD42-9D1D-F644E34F1E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F63A8E-68E4-934C-BBEB-B490CA9FC475}"/>
              </a:ext>
            </a:extLst>
          </p:cNvPr>
          <p:cNvSpPr>
            <a:spLocks noGrp="1"/>
          </p:cNvSpPr>
          <p:nvPr>
            <p:ph type="sldNum" sz="quarter" idx="12"/>
          </p:nvPr>
        </p:nvSpPr>
        <p:spPr>
          <a:xfrm>
            <a:off x="8610600" y="6356350"/>
            <a:ext cx="2743200" cy="365125"/>
          </a:xfrm>
          <a:prstGeom prst="rect">
            <a:avLst/>
          </a:prstGeom>
        </p:spPr>
        <p:txBody>
          <a:bodyPr/>
          <a:lstStyle/>
          <a:p>
            <a:fld id="{FC7F8349-0CA6-7F4D-8E98-136E0A647CCD}" type="slidenum">
              <a:rPr lang="en-US" smtClean="0"/>
              <a:t>‹#›</a:t>
            </a:fld>
            <a:endParaRPr lang="en-US"/>
          </a:p>
        </p:txBody>
      </p:sp>
    </p:spTree>
    <p:extLst>
      <p:ext uri="{BB962C8B-B14F-4D97-AF65-F5344CB8AC3E}">
        <p14:creationId xmlns:p14="http://schemas.microsoft.com/office/powerpoint/2010/main" val="30508447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bg1"/>
        </a:solidFill>
        <a:effectLst/>
      </p:bgPr>
    </p:bg>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48E7EE34-4F34-064C-A49B-0C4D15D0FC25}"/>
              </a:ext>
            </a:extLst>
          </p:cNvPr>
          <p:cNvSpPr>
            <a:spLocks noGrp="1"/>
          </p:cNvSpPr>
          <p:nvPr>
            <p:ph type="pic" sz="quarter" idx="10"/>
          </p:nvPr>
        </p:nvSpPr>
        <p:spPr>
          <a:xfrm>
            <a:off x="-1" y="0"/>
            <a:ext cx="12192001" cy="6858000"/>
          </a:xfrm>
        </p:spPr>
        <p:txBody>
          <a:bodyPr/>
          <a:lstStyle/>
          <a:p>
            <a:endParaRPr lang="en-US"/>
          </a:p>
        </p:txBody>
      </p:sp>
      <p:sp>
        <p:nvSpPr>
          <p:cNvPr id="2" name="Title 1">
            <a:extLst>
              <a:ext uri="{FF2B5EF4-FFF2-40B4-BE49-F238E27FC236}">
                <a16:creationId xmlns:a16="http://schemas.microsoft.com/office/drawing/2014/main" id="{3C2FA066-4940-9242-93A6-27ACE9CD6EC0}"/>
              </a:ext>
            </a:extLst>
          </p:cNvPr>
          <p:cNvSpPr>
            <a:spLocks noGrp="1"/>
          </p:cNvSpPr>
          <p:nvPr>
            <p:ph type="title" hasCustomPrompt="1"/>
          </p:nvPr>
        </p:nvSpPr>
        <p:spPr>
          <a:xfrm>
            <a:off x="-1" y="479425"/>
            <a:ext cx="9684326" cy="1325563"/>
          </a:xfrm>
          <a:solidFill>
            <a:srgbClr val="153451">
              <a:alpha val="73000"/>
            </a:srgbClr>
          </a:solidFill>
        </p:spPr>
        <p:txBody>
          <a:bodyPr/>
          <a:lstStyle/>
          <a:p>
            <a:r>
              <a:rPr lang="en-US" dirty="0"/>
              <a:t>   CLICK TO EDIT MASTER TITLE STYLE</a:t>
            </a:r>
          </a:p>
        </p:txBody>
      </p:sp>
    </p:spTree>
    <p:extLst>
      <p:ext uri="{BB962C8B-B14F-4D97-AF65-F5344CB8AC3E}">
        <p14:creationId xmlns:p14="http://schemas.microsoft.com/office/powerpoint/2010/main" val="25588331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FA066-4940-9242-93A6-27ACE9CD6EC0}"/>
              </a:ext>
            </a:extLst>
          </p:cNvPr>
          <p:cNvSpPr>
            <a:spLocks noGrp="1"/>
          </p:cNvSpPr>
          <p:nvPr>
            <p:ph type="title" hasCustomPrompt="1"/>
          </p:nvPr>
        </p:nvSpPr>
        <p:spPr/>
        <p:txBody>
          <a:bodyPr>
            <a:normAutofit/>
          </a:bodyPr>
          <a:lstStyle>
            <a:lvl1pPr>
              <a:defRPr sz="3800"/>
            </a:lvl1pPr>
          </a:lstStyle>
          <a:p>
            <a:r>
              <a:rPr lang="en-US" dirty="0"/>
              <a:t>CLICK TO EDIT MASTER TITLE STYLE</a:t>
            </a:r>
          </a:p>
        </p:txBody>
      </p:sp>
      <p:sp>
        <p:nvSpPr>
          <p:cNvPr id="3" name="Content Placeholder 2">
            <a:extLst>
              <a:ext uri="{FF2B5EF4-FFF2-40B4-BE49-F238E27FC236}">
                <a16:creationId xmlns:a16="http://schemas.microsoft.com/office/drawing/2014/main" id="{CC11B527-C14C-1641-A09A-168C2E26D5AE}"/>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FCBE48E-228E-5344-AF84-DF42D092FA98}"/>
              </a:ext>
            </a:extLst>
          </p:cNvPr>
          <p:cNvSpPr>
            <a:spLocks noGrp="1"/>
          </p:cNvSpPr>
          <p:nvPr>
            <p:ph type="dt" sz="half" idx="10"/>
          </p:nvPr>
        </p:nvSpPr>
        <p:spPr/>
        <p:txBody>
          <a:bodyPr/>
          <a:lstStyle/>
          <a:p>
            <a:fld id="{EAD76986-2C17-FE4D-86E3-B3BACD567B69}" type="datetimeFigureOut">
              <a:rPr lang="en-US" smtClean="0"/>
              <a:t>6/11/20</a:t>
            </a:fld>
            <a:endParaRPr lang="en-US"/>
          </a:p>
        </p:txBody>
      </p:sp>
      <p:sp>
        <p:nvSpPr>
          <p:cNvPr id="5" name="Footer Placeholder 4">
            <a:extLst>
              <a:ext uri="{FF2B5EF4-FFF2-40B4-BE49-F238E27FC236}">
                <a16:creationId xmlns:a16="http://schemas.microsoft.com/office/drawing/2014/main" id="{2697E538-8AD5-AA4C-B0D8-19B7F98B98BD}"/>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1149474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itle and Content">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FA066-4940-9242-93A6-27ACE9CD6EC0}"/>
              </a:ext>
            </a:extLst>
          </p:cNvPr>
          <p:cNvSpPr>
            <a:spLocks noGrp="1"/>
          </p:cNvSpPr>
          <p:nvPr>
            <p:ph type="title" hasCustomPrompt="1"/>
          </p:nvPr>
        </p:nvSpPr>
        <p:spPr/>
        <p:txBody>
          <a:bodyPr/>
          <a:lstStyle/>
          <a:p>
            <a:r>
              <a:rPr lang="en-US" dirty="0"/>
              <a:t>CLICK TO EDIT MASTER TITLE STYLE</a:t>
            </a:r>
          </a:p>
        </p:txBody>
      </p:sp>
      <p:sp>
        <p:nvSpPr>
          <p:cNvPr id="7" name="Rectangle 6">
            <a:extLst>
              <a:ext uri="{FF2B5EF4-FFF2-40B4-BE49-F238E27FC236}">
                <a16:creationId xmlns:a16="http://schemas.microsoft.com/office/drawing/2014/main" id="{5BF0BC76-8402-9A45-82BD-6BF4E030176D}"/>
              </a:ext>
            </a:extLst>
          </p:cNvPr>
          <p:cNvSpPr/>
          <p:nvPr userDrawn="1"/>
        </p:nvSpPr>
        <p:spPr>
          <a:xfrm>
            <a:off x="8341496" y="5235"/>
            <a:ext cx="3848229" cy="6858000"/>
          </a:xfrm>
          <a:prstGeom prst="rect">
            <a:avLst/>
          </a:prstGeom>
          <a:solidFill>
            <a:schemeClr val="tx1">
              <a:alpha val="4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defTabSz="277246">
              <a:defRPr sz="2200">
                <a:solidFill>
                  <a:srgbClr val="FFFFFF"/>
                </a:solidFill>
                <a:latin typeface="Helvetica Neue"/>
                <a:ea typeface="Helvetica Neue"/>
                <a:cs typeface="Helvetica Neue"/>
                <a:sym typeface="Helvetica Neue"/>
              </a:defRPr>
            </a:pPr>
            <a:endParaRPr lang="en-US" sz="2200" dirty="0">
              <a:latin typeface="Source Sans Pro" panose="020B0503030403020204" pitchFamily="34" charset="0"/>
              <a:ea typeface="Source Sans Pro" panose="020B0503030403020204" pitchFamily="34" charset="0"/>
            </a:endParaRPr>
          </a:p>
        </p:txBody>
      </p:sp>
      <p:cxnSp>
        <p:nvCxnSpPr>
          <p:cNvPr id="14" name="Straight Connector 13">
            <a:extLst>
              <a:ext uri="{FF2B5EF4-FFF2-40B4-BE49-F238E27FC236}">
                <a16:creationId xmlns:a16="http://schemas.microsoft.com/office/drawing/2014/main" id="{F6EE5308-DACB-7641-B14B-4C34780AFEEE}"/>
              </a:ext>
            </a:extLst>
          </p:cNvPr>
          <p:cNvCxnSpPr>
            <a:cxnSpLocks/>
          </p:cNvCxnSpPr>
          <p:nvPr userDrawn="1"/>
        </p:nvCxnSpPr>
        <p:spPr>
          <a:xfrm>
            <a:off x="8325935" y="1824452"/>
            <a:ext cx="0" cy="3950323"/>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24" name="Text Placeholder 23">
            <a:extLst>
              <a:ext uri="{FF2B5EF4-FFF2-40B4-BE49-F238E27FC236}">
                <a16:creationId xmlns:a16="http://schemas.microsoft.com/office/drawing/2014/main" id="{37080A7F-7EE3-FC47-AEB1-776723208100}"/>
              </a:ext>
            </a:extLst>
          </p:cNvPr>
          <p:cNvSpPr>
            <a:spLocks noGrp="1"/>
          </p:cNvSpPr>
          <p:nvPr>
            <p:ph type="body" sz="quarter" idx="12"/>
          </p:nvPr>
        </p:nvSpPr>
        <p:spPr>
          <a:xfrm>
            <a:off x="8807931" y="1018236"/>
            <a:ext cx="2868613" cy="589258"/>
          </a:xfrm>
        </p:spPr>
        <p:txBody>
          <a:bodyPr/>
          <a:lstStyle>
            <a:lvl1pPr marL="0" indent="0" algn="ctr">
              <a:buNone/>
              <a:defRPr lang="en-US" sz="4000" b="1" kern="1200" dirty="0" smtClean="0">
                <a:solidFill>
                  <a:schemeClr val="bg1"/>
                </a:solidFill>
                <a:latin typeface="Source Sans Pro" panose="020B0503030403020204" pitchFamily="34" charset="0"/>
                <a:ea typeface="Source Sans Pro" panose="020B0503030403020204" pitchFamily="34" charset="0"/>
                <a:cs typeface="Helvetica Neue"/>
              </a:defRPr>
            </a:lvl1pPr>
            <a:lvl2pPr marL="0" indent="0">
              <a:buNone/>
              <a:defRPr lang="en-US" sz="1400" kern="1200" dirty="0">
                <a:solidFill>
                  <a:schemeClr val="bg1"/>
                </a:solidFill>
                <a:latin typeface="Source Sans Pro" panose="020B0503030403020204" pitchFamily="34" charset="0"/>
                <a:ea typeface="Source Sans Pro" panose="020B0503030403020204" pitchFamily="34" charset="0"/>
                <a:cs typeface="Helvetica Neue"/>
              </a:defRPr>
            </a:lvl2pPr>
          </a:lstStyle>
          <a:p>
            <a:pPr lvl="0"/>
            <a:r>
              <a:rPr lang="en-US" dirty="0"/>
              <a:t>Click to edit</a:t>
            </a:r>
          </a:p>
        </p:txBody>
      </p:sp>
      <p:sp>
        <p:nvSpPr>
          <p:cNvPr id="27" name="Content Placeholder 2">
            <a:extLst>
              <a:ext uri="{FF2B5EF4-FFF2-40B4-BE49-F238E27FC236}">
                <a16:creationId xmlns:a16="http://schemas.microsoft.com/office/drawing/2014/main" id="{FB233FB0-9B1E-5742-BC1D-8EBC65F5F635}"/>
              </a:ext>
            </a:extLst>
          </p:cNvPr>
          <p:cNvSpPr>
            <a:spLocks noGrp="1"/>
          </p:cNvSpPr>
          <p:nvPr>
            <p:ph idx="1"/>
          </p:nvPr>
        </p:nvSpPr>
        <p:spPr>
          <a:xfrm>
            <a:off x="8807334" y="1641889"/>
            <a:ext cx="2868613" cy="365125"/>
          </a:xfrm>
        </p:spPr>
        <p:txBody>
          <a:bodyPr vert="horz" lIns="91440" tIns="45720" rIns="91440" bIns="45720" rtlCol="0" anchor="ctr"/>
          <a:lstStyle>
            <a:lvl1pPr marL="0" indent="0">
              <a:buNone/>
              <a:defRPr lang="en-US" sz="1400" dirty="0">
                <a:latin typeface="Source Sans Pro" panose="020B0503030403020204" pitchFamily="34" charset="0"/>
                <a:ea typeface="Source Sans Pro" panose="020B0503030403020204" pitchFamily="34" charset="0"/>
                <a:cs typeface="Helvetica Neue"/>
              </a:defRPr>
            </a:lvl1pPr>
          </a:lstStyle>
          <a:p>
            <a:pPr marL="0" lvl="0" algn="ctr"/>
            <a:r>
              <a:rPr lang="en-US" dirty="0"/>
              <a:t>Click to edit Master text styles</a:t>
            </a:r>
          </a:p>
        </p:txBody>
      </p:sp>
      <p:sp>
        <p:nvSpPr>
          <p:cNvPr id="28" name="Text Placeholder 23">
            <a:extLst>
              <a:ext uri="{FF2B5EF4-FFF2-40B4-BE49-F238E27FC236}">
                <a16:creationId xmlns:a16="http://schemas.microsoft.com/office/drawing/2014/main" id="{0C97002B-516A-4941-AA55-A589DCDA8D2F}"/>
              </a:ext>
            </a:extLst>
          </p:cNvPr>
          <p:cNvSpPr>
            <a:spLocks noGrp="1"/>
          </p:cNvSpPr>
          <p:nvPr>
            <p:ph type="body" sz="quarter" idx="13"/>
          </p:nvPr>
        </p:nvSpPr>
        <p:spPr>
          <a:xfrm>
            <a:off x="8807334" y="2975150"/>
            <a:ext cx="2868613" cy="589258"/>
          </a:xfrm>
        </p:spPr>
        <p:txBody>
          <a:bodyPr/>
          <a:lstStyle>
            <a:lvl1pPr marL="0" indent="0" algn="ctr">
              <a:buNone/>
              <a:defRPr lang="en-US" sz="4000" b="1" kern="1200" dirty="0" smtClean="0">
                <a:solidFill>
                  <a:schemeClr val="bg1"/>
                </a:solidFill>
                <a:latin typeface="Source Sans Pro" panose="020B0503030403020204" pitchFamily="34" charset="0"/>
                <a:ea typeface="Source Sans Pro" panose="020B0503030403020204" pitchFamily="34" charset="0"/>
                <a:cs typeface="Helvetica Neue"/>
              </a:defRPr>
            </a:lvl1pPr>
            <a:lvl2pPr marL="0" indent="0">
              <a:buNone/>
              <a:defRPr lang="en-US" sz="1400" kern="1200" dirty="0">
                <a:solidFill>
                  <a:schemeClr val="bg1"/>
                </a:solidFill>
                <a:latin typeface="Source Sans Pro" panose="020B0503030403020204" pitchFamily="34" charset="0"/>
                <a:ea typeface="Source Sans Pro" panose="020B0503030403020204" pitchFamily="34" charset="0"/>
                <a:cs typeface="Helvetica Neue"/>
              </a:defRPr>
            </a:lvl2pPr>
          </a:lstStyle>
          <a:p>
            <a:pPr lvl="0"/>
            <a:r>
              <a:rPr lang="en-US" dirty="0"/>
              <a:t>Click to edit</a:t>
            </a:r>
          </a:p>
        </p:txBody>
      </p:sp>
      <p:sp>
        <p:nvSpPr>
          <p:cNvPr id="29" name="Content Placeholder 2">
            <a:extLst>
              <a:ext uri="{FF2B5EF4-FFF2-40B4-BE49-F238E27FC236}">
                <a16:creationId xmlns:a16="http://schemas.microsoft.com/office/drawing/2014/main" id="{391377A6-BF70-F747-AC22-7488D70D9E94}"/>
              </a:ext>
            </a:extLst>
          </p:cNvPr>
          <p:cNvSpPr>
            <a:spLocks noGrp="1"/>
          </p:cNvSpPr>
          <p:nvPr>
            <p:ph idx="14"/>
          </p:nvPr>
        </p:nvSpPr>
        <p:spPr>
          <a:xfrm>
            <a:off x="8806737" y="3598803"/>
            <a:ext cx="2868613" cy="365125"/>
          </a:xfrm>
        </p:spPr>
        <p:txBody>
          <a:bodyPr vert="horz" lIns="91440" tIns="45720" rIns="91440" bIns="45720" rtlCol="0" anchor="ctr"/>
          <a:lstStyle>
            <a:lvl1pPr marL="0" indent="0">
              <a:buNone/>
              <a:defRPr lang="en-US" sz="1400" dirty="0">
                <a:latin typeface="Source Sans Pro" panose="020B0503030403020204" pitchFamily="34" charset="0"/>
                <a:ea typeface="Source Sans Pro" panose="020B0503030403020204" pitchFamily="34" charset="0"/>
                <a:cs typeface="Helvetica Neue"/>
              </a:defRPr>
            </a:lvl1pPr>
          </a:lstStyle>
          <a:p>
            <a:pPr marL="0" lvl="0" algn="ctr"/>
            <a:r>
              <a:rPr lang="en-US" dirty="0"/>
              <a:t>Click to edit Master text styles</a:t>
            </a:r>
          </a:p>
        </p:txBody>
      </p:sp>
      <p:sp>
        <p:nvSpPr>
          <p:cNvPr id="30" name="Text Placeholder 23">
            <a:extLst>
              <a:ext uri="{FF2B5EF4-FFF2-40B4-BE49-F238E27FC236}">
                <a16:creationId xmlns:a16="http://schemas.microsoft.com/office/drawing/2014/main" id="{98E8A15E-B81C-C640-A7A8-DC30B8F30E12}"/>
              </a:ext>
            </a:extLst>
          </p:cNvPr>
          <p:cNvSpPr>
            <a:spLocks noGrp="1"/>
          </p:cNvSpPr>
          <p:nvPr>
            <p:ph type="body" sz="quarter" idx="15"/>
          </p:nvPr>
        </p:nvSpPr>
        <p:spPr>
          <a:xfrm>
            <a:off x="8806737" y="4906320"/>
            <a:ext cx="2868613" cy="589258"/>
          </a:xfrm>
        </p:spPr>
        <p:txBody>
          <a:bodyPr/>
          <a:lstStyle>
            <a:lvl1pPr marL="0" indent="0" algn="ctr">
              <a:buNone/>
              <a:defRPr lang="en-US" sz="4000" b="1" kern="1200" dirty="0" smtClean="0">
                <a:solidFill>
                  <a:schemeClr val="bg1"/>
                </a:solidFill>
                <a:latin typeface="Source Sans Pro" panose="020B0503030403020204" pitchFamily="34" charset="0"/>
                <a:ea typeface="Source Sans Pro" panose="020B0503030403020204" pitchFamily="34" charset="0"/>
                <a:cs typeface="Helvetica Neue"/>
              </a:defRPr>
            </a:lvl1pPr>
            <a:lvl2pPr marL="0" indent="0">
              <a:buNone/>
              <a:defRPr lang="en-US" sz="1400" kern="1200" dirty="0">
                <a:solidFill>
                  <a:schemeClr val="bg1"/>
                </a:solidFill>
                <a:latin typeface="Source Sans Pro" panose="020B0503030403020204" pitchFamily="34" charset="0"/>
                <a:ea typeface="Source Sans Pro" panose="020B0503030403020204" pitchFamily="34" charset="0"/>
                <a:cs typeface="Helvetica Neue"/>
              </a:defRPr>
            </a:lvl2pPr>
          </a:lstStyle>
          <a:p>
            <a:pPr lvl="0"/>
            <a:r>
              <a:rPr lang="en-US" dirty="0"/>
              <a:t>Click to edit</a:t>
            </a:r>
          </a:p>
        </p:txBody>
      </p:sp>
      <p:sp>
        <p:nvSpPr>
          <p:cNvPr id="31" name="Content Placeholder 2">
            <a:extLst>
              <a:ext uri="{FF2B5EF4-FFF2-40B4-BE49-F238E27FC236}">
                <a16:creationId xmlns:a16="http://schemas.microsoft.com/office/drawing/2014/main" id="{DD3E2129-5B28-8845-ABB6-3AFB1B1CCEBF}"/>
              </a:ext>
            </a:extLst>
          </p:cNvPr>
          <p:cNvSpPr>
            <a:spLocks noGrp="1"/>
          </p:cNvSpPr>
          <p:nvPr>
            <p:ph idx="16"/>
          </p:nvPr>
        </p:nvSpPr>
        <p:spPr>
          <a:xfrm>
            <a:off x="8806140" y="5529973"/>
            <a:ext cx="2868613" cy="365125"/>
          </a:xfrm>
        </p:spPr>
        <p:txBody>
          <a:bodyPr vert="horz" lIns="91440" tIns="45720" rIns="91440" bIns="45720" rtlCol="0" anchor="ctr"/>
          <a:lstStyle>
            <a:lvl1pPr marL="0" indent="0">
              <a:buNone/>
              <a:defRPr lang="en-US" sz="1400" dirty="0">
                <a:latin typeface="Source Sans Pro" panose="020B0503030403020204" pitchFamily="34" charset="0"/>
                <a:ea typeface="Source Sans Pro" panose="020B0503030403020204" pitchFamily="34" charset="0"/>
                <a:cs typeface="Helvetica Neue"/>
              </a:defRPr>
            </a:lvl1pPr>
          </a:lstStyle>
          <a:p>
            <a:pPr marL="0" lvl="0" algn="ctr"/>
            <a:r>
              <a:rPr lang="en-US" dirty="0"/>
              <a:t>Click to edit Master text styles</a:t>
            </a:r>
          </a:p>
        </p:txBody>
      </p:sp>
    </p:spTree>
    <p:extLst>
      <p:ext uri="{BB962C8B-B14F-4D97-AF65-F5344CB8AC3E}">
        <p14:creationId xmlns:p14="http://schemas.microsoft.com/office/powerpoint/2010/main" val="1829019982"/>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BCEF2-BEDE-0641-8DDB-CBFB48B6A7E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69383C2-17D8-B047-96B2-5873BA774B2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04AD551-3252-454C-865C-E89BC1F9498A}"/>
              </a:ext>
            </a:extLst>
          </p:cNvPr>
          <p:cNvSpPr>
            <a:spLocks noGrp="1"/>
          </p:cNvSpPr>
          <p:nvPr>
            <p:ph type="dt" sz="half" idx="10"/>
          </p:nvPr>
        </p:nvSpPr>
        <p:spPr/>
        <p:txBody>
          <a:bodyPr/>
          <a:lstStyle/>
          <a:p>
            <a:fld id="{EAD76986-2C17-FE4D-86E3-B3BACD567B69}" type="datetimeFigureOut">
              <a:rPr lang="en-US" smtClean="0"/>
              <a:t>6/11/20</a:t>
            </a:fld>
            <a:endParaRPr lang="en-US"/>
          </a:p>
        </p:txBody>
      </p:sp>
      <p:sp>
        <p:nvSpPr>
          <p:cNvPr id="5" name="Footer Placeholder 4">
            <a:extLst>
              <a:ext uri="{FF2B5EF4-FFF2-40B4-BE49-F238E27FC236}">
                <a16:creationId xmlns:a16="http://schemas.microsoft.com/office/drawing/2014/main" id="{C88015FB-E70B-064F-91E5-9B730E9220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7DFB79-972E-6E43-9B8D-B2337233A7AC}"/>
              </a:ext>
            </a:extLst>
          </p:cNvPr>
          <p:cNvSpPr>
            <a:spLocks noGrp="1"/>
          </p:cNvSpPr>
          <p:nvPr>
            <p:ph type="sldNum" sz="quarter" idx="12"/>
          </p:nvPr>
        </p:nvSpPr>
        <p:spPr>
          <a:xfrm>
            <a:off x="8610600" y="6356350"/>
            <a:ext cx="2743200" cy="365125"/>
          </a:xfrm>
          <a:prstGeom prst="rect">
            <a:avLst/>
          </a:prstGeom>
        </p:spPr>
        <p:txBody>
          <a:bodyPr/>
          <a:lstStyle/>
          <a:p>
            <a:fld id="{FC7F8349-0CA6-7F4D-8E98-136E0A647CCD}" type="slidenum">
              <a:rPr lang="en-US" smtClean="0"/>
              <a:t>‹#›</a:t>
            </a:fld>
            <a:endParaRPr lang="en-US"/>
          </a:p>
        </p:txBody>
      </p:sp>
    </p:spTree>
    <p:extLst>
      <p:ext uri="{BB962C8B-B14F-4D97-AF65-F5344CB8AC3E}">
        <p14:creationId xmlns:p14="http://schemas.microsoft.com/office/powerpoint/2010/main" val="40930256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307FA-8CDC-2241-A4FC-B80B5F487FBD}"/>
              </a:ext>
            </a:extLst>
          </p:cNvPr>
          <p:cNvSpPr>
            <a:spLocks noGrp="1"/>
          </p:cNvSpPr>
          <p:nvPr>
            <p:ph type="title" hasCustomPrompt="1"/>
          </p:nvPr>
        </p:nvSpPr>
        <p:spPr/>
        <p:txBody>
          <a:bodyPr>
            <a:normAutofit/>
          </a:bodyPr>
          <a:lstStyle>
            <a:lvl1pPr>
              <a:defRPr sz="3800"/>
            </a:lvl1pPr>
          </a:lstStyle>
          <a:p>
            <a:r>
              <a:rPr lang="en-US" dirty="0"/>
              <a:t>CLICK TO EDIT MASTER TITLE STYLE</a:t>
            </a:r>
          </a:p>
        </p:txBody>
      </p:sp>
      <p:sp>
        <p:nvSpPr>
          <p:cNvPr id="3" name="Content Placeholder 2">
            <a:extLst>
              <a:ext uri="{FF2B5EF4-FFF2-40B4-BE49-F238E27FC236}">
                <a16:creationId xmlns:a16="http://schemas.microsoft.com/office/drawing/2014/main" id="{BA994573-0F35-A548-9355-07EB6261F4B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5763FE3-79A7-9B4E-B8D5-DABDE99F10D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6F59844-A78B-D54B-8130-73A821B4715D}"/>
              </a:ext>
            </a:extLst>
          </p:cNvPr>
          <p:cNvSpPr>
            <a:spLocks noGrp="1"/>
          </p:cNvSpPr>
          <p:nvPr>
            <p:ph type="dt" sz="half" idx="10"/>
          </p:nvPr>
        </p:nvSpPr>
        <p:spPr/>
        <p:txBody>
          <a:bodyPr/>
          <a:lstStyle/>
          <a:p>
            <a:fld id="{EAD76986-2C17-FE4D-86E3-B3BACD567B69}" type="datetimeFigureOut">
              <a:rPr lang="en-US" smtClean="0"/>
              <a:t>6/11/20</a:t>
            </a:fld>
            <a:endParaRPr lang="en-US"/>
          </a:p>
        </p:txBody>
      </p:sp>
      <p:sp>
        <p:nvSpPr>
          <p:cNvPr id="6" name="Footer Placeholder 5">
            <a:extLst>
              <a:ext uri="{FF2B5EF4-FFF2-40B4-BE49-F238E27FC236}">
                <a16:creationId xmlns:a16="http://schemas.microsoft.com/office/drawing/2014/main" id="{B3C0F5A5-D9F3-E349-A61B-338F792374A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4834DC9-14A6-9F4B-836A-D232EA351E1D}"/>
              </a:ext>
            </a:extLst>
          </p:cNvPr>
          <p:cNvSpPr>
            <a:spLocks noGrp="1"/>
          </p:cNvSpPr>
          <p:nvPr>
            <p:ph type="sldNum" sz="quarter" idx="12"/>
          </p:nvPr>
        </p:nvSpPr>
        <p:spPr>
          <a:xfrm>
            <a:off x="8610600" y="6356350"/>
            <a:ext cx="2743200" cy="365125"/>
          </a:xfrm>
          <a:prstGeom prst="rect">
            <a:avLst/>
          </a:prstGeom>
        </p:spPr>
        <p:txBody>
          <a:bodyPr/>
          <a:lstStyle/>
          <a:p>
            <a:fld id="{FC7F8349-0CA6-7F4D-8E98-136E0A647CCD}" type="slidenum">
              <a:rPr lang="en-US" smtClean="0"/>
              <a:t>‹#›</a:t>
            </a:fld>
            <a:endParaRPr lang="en-US"/>
          </a:p>
        </p:txBody>
      </p:sp>
    </p:spTree>
    <p:extLst>
      <p:ext uri="{BB962C8B-B14F-4D97-AF65-F5344CB8AC3E}">
        <p14:creationId xmlns:p14="http://schemas.microsoft.com/office/powerpoint/2010/main" val="1985208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mparison">
    <p:bg>
      <p:bgRef idx="1001">
        <a:schemeClr val="bg2"/>
      </p:bgRef>
    </p:bg>
    <p:spTree>
      <p:nvGrpSpPr>
        <p:cNvPr id="1" name=""/>
        <p:cNvGrpSpPr/>
        <p:nvPr/>
      </p:nvGrpSpPr>
      <p:grpSpPr>
        <a:xfrm>
          <a:off x="0" y="0"/>
          <a:ext cx="0" cy="0"/>
          <a:chOff x="0" y="0"/>
          <a:chExt cx="0" cy="0"/>
        </a:xfrm>
      </p:grpSpPr>
      <p:sp>
        <p:nvSpPr>
          <p:cNvPr id="13" name="Rectangle 22">
            <a:extLst>
              <a:ext uri="{FF2B5EF4-FFF2-40B4-BE49-F238E27FC236}">
                <a16:creationId xmlns:a16="http://schemas.microsoft.com/office/drawing/2014/main" id="{CAE34295-1247-D24A-8BC2-58236A97E367}"/>
              </a:ext>
            </a:extLst>
          </p:cNvPr>
          <p:cNvSpPr/>
          <p:nvPr userDrawn="1"/>
        </p:nvSpPr>
        <p:spPr>
          <a:xfrm>
            <a:off x="-14084" y="-1588"/>
            <a:ext cx="8871903" cy="6868933"/>
          </a:xfrm>
          <a:custGeom>
            <a:avLst/>
            <a:gdLst>
              <a:gd name="connsiteX0" fmla="*/ 0 w 6889890"/>
              <a:gd name="connsiteY0" fmla="*/ 0 h 6858000"/>
              <a:gd name="connsiteX1" fmla="*/ 6889890 w 6889890"/>
              <a:gd name="connsiteY1" fmla="*/ 0 h 6858000"/>
              <a:gd name="connsiteX2" fmla="*/ 6889890 w 6889890"/>
              <a:gd name="connsiteY2" fmla="*/ 6858000 h 6858000"/>
              <a:gd name="connsiteX3" fmla="*/ 0 w 6889890"/>
              <a:gd name="connsiteY3" fmla="*/ 6858000 h 6858000"/>
              <a:gd name="connsiteX4" fmla="*/ 0 w 6889890"/>
              <a:gd name="connsiteY4" fmla="*/ 0 h 6858000"/>
              <a:gd name="connsiteX0" fmla="*/ 0 w 8825015"/>
              <a:gd name="connsiteY0" fmla="*/ 0 h 6879265"/>
              <a:gd name="connsiteX1" fmla="*/ 6889890 w 8825015"/>
              <a:gd name="connsiteY1" fmla="*/ 0 h 6879265"/>
              <a:gd name="connsiteX2" fmla="*/ 8825015 w 8825015"/>
              <a:gd name="connsiteY2" fmla="*/ 6879265 h 6879265"/>
              <a:gd name="connsiteX3" fmla="*/ 0 w 8825015"/>
              <a:gd name="connsiteY3" fmla="*/ 6858000 h 6879265"/>
              <a:gd name="connsiteX4" fmla="*/ 0 w 8825015"/>
              <a:gd name="connsiteY4" fmla="*/ 0 h 6879265"/>
              <a:gd name="connsiteX0" fmla="*/ 0 w 8825015"/>
              <a:gd name="connsiteY0" fmla="*/ 0 h 6879265"/>
              <a:gd name="connsiteX1" fmla="*/ 6746504 w 8825015"/>
              <a:gd name="connsiteY1" fmla="*/ 0 h 6879265"/>
              <a:gd name="connsiteX2" fmla="*/ 8825015 w 8825015"/>
              <a:gd name="connsiteY2" fmla="*/ 6879265 h 6879265"/>
              <a:gd name="connsiteX3" fmla="*/ 0 w 8825015"/>
              <a:gd name="connsiteY3" fmla="*/ 6858000 h 6879265"/>
              <a:gd name="connsiteX4" fmla="*/ 0 w 8825015"/>
              <a:gd name="connsiteY4" fmla="*/ 0 h 6879265"/>
              <a:gd name="connsiteX0" fmla="*/ 0 w 8825015"/>
              <a:gd name="connsiteY0" fmla="*/ 0 h 6879265"/>
              <a:gd name="connsiteX1" fmla="*/ 6900131 w 8825015"/>
              <a:gd name="connsiteY1" fmla="*/ 0 h 6879265"/>
              <a:gd name="connsiteX2" fmla="*/ 8825015 w 8825015"/>
              <a:gd name="connsiteY2" fmla="*/ 6879265 h 6879265"/>
              <a:gd name="connsiteX3" fmla="*/ 0 w 8825015"/>
              <a:gd name="connsiteY3" fmla="*/ 6858000 h 6879265"/>
              <a:gd name="connsiteX4" fmla="*/ 0 w 8825015"/>
              <a:gd name="connsiteY4" fmla="*/ 0 h 6879265"/>
              <a:gd name="connsiteX0" fmla="*/ 0 w 8707234"/>
              <a:gd name="connsiteY0" fmla="*/ 0 h 6879265"/>
              <a:gd name="connsiteX1" fmla="*/ 6900131 w 8707234"/>
              <a:gd name="connsiteY1" fmla="*/ 0 h 6879265"/>
              <a:gd name="connsiteX2" fmla="*/ 8707234 w 8707234"/>
              <a:gd name="connsiteY2" fmla="*/ 6879265 h 6879265"/>
              <a:gd name="connsiteX3" fmla="*/ 0 w 8707234"/>
              <a:gd name="connsiteY3" fmla="*/ 6858000 h 6879265"/>
              <a:gd name="connsiteX4" fmla="*/ 0 w 8707234"/>
              <a:gd name="connsiteY4" fmla="*/ 0 h 6879265"/>
              <a:gd name="connsiteX0" fmla="*/ 0 w 8799409"/>
              <a:gd name="connsiteY0" fmla="*/ 0 h 6884431"/>
              <a:gd name="connsiteX1" fmla="*/ 6900131 w 8799409"/>
              <a:gd name="connsiteY1" fmla="*/ 0 h 6884431"/>
              <a:gd name="connsiteX2" fmla="*/ 8799409 w 8799409"/>
              <a:gd name="connsiteY2" fmla="*/ 6884431 h 6884431"/>
              <a:gd name="connsiteX3" fmla="*/ 0 w 8799409"/>
              <a:gd name="connsiteY3" fmla="*/ 6858000 h 6884431"/>
              <a:gd name="connsiteX4" fmla="*/ 0 w 8799409"/>
              <a:gd name="connsiteY4" fmla="*/ 0 h 6884431"/>
              <a:gd name="connsiteX0" fmla="*/ 0 w 8794287"/>
              <a:gd name="connsiteY0" fmla="*/ 0 h 6868933"/>
              <a:gd name="connsiteX1" fmla="*/ 6900131 w 8794287"/>
              <a:gd name="connsiteY1" fmla="*/ 0 h 6868933"/>
              <a:gd name="connsiteX2" fmla="*/ 8794287 w 8794287"/>
              <a:gd name="connsiteY2" fmla="*/ 6868933 h 6868933"/>
              <a:gd name="connsiteX3" fmla="*/ 0 w 8794287"/>
              <a:gd name="connsiteY3" fmla="*/ 6858000 h 6868933"/>
              <a:gd name="connsiteX4" fmla="*/ 0 w 8794287"/>
              <a:gd name="connsiteY4" fmla="*/ 0 h 6868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94287" h="6868933">
                <a:moveTo>
                  <a:pt x="0" y="0"/>
                </a:moveTo>
                <a:lnTo>
                  <a:pt x="6900131" y="0"/>
                </a:lnTo>
                <a:lnTo>
                  <a:pt x="8794287" y="6868933"/>
                </a:lnTo>
                <a:lnTo>
                  <a:pt x="0" y="6858000"/>
                </a:lnTo>
                <a:lnTo>
                  <a:pt x="0" y="0"/>
                </a:lnTo>
                <a:close/>
              </a:path>
            </a:pathLst>
          </a:custGeom>
          <a:solidFill>
            <a:schemeClr val="tx1">
              <a:alpha val="4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defTabSz="277246">
              <a:defRPr sz="2200">
                <a:solidFill>
                  <a:srgbClr val="FFFFFF"/>
                </a:solidFill>
                <a:latin typeface="Helvetica Neue"/>
                <a:ea typeface="Helvetica Neue"/>
                <a:cs typeface="Helvetica Neue"/>
                <a:sym typeface="Helvetica Neue"/>
              </a:defRPr>
            </a:pPr>
            <a:endParaRPr lang="en-US" sz="2200" dirty="0">
              <a:latin typeface="Source Sans Pro" panose="020B0503030403020204" pitchFamily="34" charset="0"/>
              <a:ea typeface="Source Sans Pro" panose="020B0503030403020204" pitchFamily="34" charset="0"/>
            </a:endParaRPr>
          </a:p>
        </p:txBody>
      </p:sp>
      <p:sp>
        <p:nvSpPr>
          <p:cNvPr id="14" name="Triangle 13">
            <a:extLst>
              <a:ext uri="{FF2B5EF4-FFF2-40B4-BE49-F238E27FC236}">
                <a16:creationId xmlns:a16="http://schemas.microsoft.com/office/drawing/2014/main" id="{A579FCC9-E29F-6F4A-97DF-35640C10E5B7}"/>
              </a:ext>
            </a:extLst>
          </p:cNvPr>
          <p:cNvSpPr/>
          <p:nvPr userDrawn="1"/>
        </p:nvSpPr>
        <p:spPr>
          <a:xfrm rot="5400000">
            <a:off x="-1038049" y="3814212"/>
            <a:ext cx="5685700" cy="3637769"/>
          </a:xfrm>
          <a:prstGeom prst="triangle">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rgbClr val="00FA00"/>
              </a:solidFill>
            </a:endParaRPr>
          </a:p>
        </p:txBody>
      </p:sp>
      <p:cxnSp>
        <p:nvCxnSpPr>
          <p:cNvPr id="17" name="Straight Connector 16">
            <a:extLst>
              <a:ext uri="{FF2B5EF4-FFF2-40B4-BE49-F238E27FC236}">
                <a16:creationId xmlns:a16="http://schemas.microsoft.com/office/drawing/2014/main" id="{25973008-A38C-E943-8989-D6EC3C7B1C12}"/>
              </a:ext>
            </a:extLst>
          </p:cNvPr>
          <p:cNvCxnSpPr>
            <a:cxnSpLocks/>
          </p:cNvCxnSpPr>
          <p:nvPr userDrawn="1"/>
        </p:nvCxnSpPr>
        <p:spPr>
          <a:xfrm>
            <a:off x="1178287" y="2301447"/>
            <a:ext cx="206155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0" name="Title 19">
            <a:extLst>
              <a:ext uri="{FF2B5EF4-FFF2-40B4-BE49-F238E27FC236}">
                <a16:creationId xmlns:a16="http://schemas.microsoft.com/office/drawing/2014/main" id="{6DFF1C95-E8C3-A449-82D5-15AF98020A91}"/>
              </a:ext>
            </a:extLst>
          </p:cNvPr>
          <p:cNvSpPr>
            <a:spLocks noGrp="1"/>
          </p:cNvSpPr>
          <p:nvPr>
            <p:ph type="title" hasCustomPrompt="1"/>
          </p:nvPr>
        </p:nvSpPr>
        <p:spPr>
          <a:xfrm>
            <a:off x="1070052" y="1188971"/>
            <a:ext cx="9166478" cy="1325563"/>
          </a:xfrm>
        </p:spPr>
        <p:txBody>
          <a:bodyPr/>
          <a:lstStyle/>
          <a:p>
            <a:r>
              <a:rPr lang="en-US" dirty="0"/>
              <a:t>CLICK TO EDIT MASTER TITLE STYLE</a:t>
            </a:r>
          </a:p>
        </p:txBody>
      </p:sp>
      <p:sp>
        <p:nvSpPr>
          <p:cNvPr id="22" name="Text Placeholder 21">
            <a:extLst>
              <a:ext uri="{FF2B5EF4-FFF2-40B4-BE49-F238E27FC236}">
                <a16:creationId xmlns:a16="http://schemas.microsoft.com/office/drawing/2014/main" id="{43C14A30-CB07-9343-A71E-F5278E97FC91}"/>
              </a:ext>
            </a:extLst>
          </p:cNvPr>
          <p:cNvSpPr>
            <a:spLocks noGrp="1"/>
          </p:cNvSpPr>
          <p:nvPr>
            <p:ph type="body" sz="quarter" idx="13"/>
          </p:nvPr>
        </p:nvSpPr>
        <p:spPr>
          <a:xfrm>
            <a:off x="1070051" y="2716963"/>
            <a:ext cx="3637769" cy="341632"/>
          </a:xfrm>
        </p:spPr>
        <p:txBody>
          <a:bodyPr wrap="square">
            <a:spAutoFit/>
          </a:bodyPr>
          <a:lstStyle>
            <a:lvl1pPr marL="0" indent="0">
              <a:buNone/>
              <a:defRPr lang="en-US" sz="1800" u="none" strike="noStrike" dirty="0" smtClean="0">
                <a:effectLst/>
              </a:defRPr>
            </a:lvl1pPr>
            <a:lvl2pPr>
              <a:defRPr lang="en-US" sz="1800" dirty="0" smtClean="0">
                <a:solidFill>
                  <a:schemeClr val="tx1"/>
                </a:solidFill>
                <a:latin typeface="+mn-lt"/>
                <a:ea typeface="+mn-ea"/>
              </a:defRPr>
            </a:lvl2pPr>
            <a:lvl3pPr>
              <a:defRPr lang="en-US" sz="1800" dirty="0" smtClean="0">
                <a:solidFill>
                  <a:schemeClr val="tx1"/>
                </a:solidFill>
                <a:latin typeface="+mn-lt"/>
                <a:ea typeface="+mn-ea"/>
              </a:defRPr>
            </a:lvl3pPr>
            <a:lvl4pPr>
              <a:defRPr lang="en-US" dirty="0" smtClean="0">
                <a:solidFill>
                  <a:schemeClr val="tx1"/>
                </a:solidFill>
                <a:latin typeface="+mn-lt"/>
                <a:ea typeface="+mn-ea"/>
              </a:defRPr>
            </a:lvl4pPr>
            <a:lvl5pPr>
              <a:defRPr lang="en-US" dirty="0">
                <a:solidFill>
                  <a:schemeClr val="tx1"/>
                </a:solidFill>
                <a:latin typeface="+mn-lt"/>
                <a:ea typeface="+mn-ea"/>
              </a:defRPr>
            </a:lvl5pPr>
          </a:lstStyle>
          <a:p>
            <a:pPr marL="0" lvl="0" algn="just" fontAlgn="base"/>
            <a:r>
              <a:rPr lang="en-US" dirty="0"/>
              <a:t>Click to edit Master text styles</a:t>
            </a:r>
          </a:p>
        </p:txBody>
      </p:sp>
      <p:sp>
        <p:nvSpPr>
          <p:cNvPr id="23" name="Slide Number Placeholder 8">
            <a:extLst>
              <a:ext uri="{FF2B5EF4-FFF2-40B4-BE49-F238E27FC236}">
                <a16:creationId xmlns:a16="http://schemas.microsoft.com/office/drawing/2014/main" id="{574C2D35-E78F-B745-A6F1-3D799A3658C5}"/>
              </a:ext>
            </a:extLst>
          </p:cNvPr>
          <p:cNvSpPr txBox="1">
            <a:spLocks/>
          </p:cNvSpPr>
          <p:nvPr userDrawn="1"/>
        </p:nvSpPr>
        <p:spPr>
          <a:xfrm>
            <a:off x="9299369" y="6380099"/>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C7F8349-0CA6-7F4D-8E98-136E0A647CCD}" type="slidenum">
              <a:rPr lang="en-US" smtClean="0"/>
              <a:pPr/>
              <a:t>‹#›</a:t>
            </a:fld>
            <a:endParaRPr lang="en-US" dirty="0"/>
          </a:p>
        </p:txBody>
      </p:sp>
    </p:spTree>
    <p:extLst>
      <p:ext uri="{BB962C8B-B14F-4D97-AF65-F5344CB8AC3E}">
        <p14:creationId xmlns:p14="http://schemas.microsoft.com/office/powerpoint/2010/main" val="3574337871"/>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bg>
      <p:bgPr>
        <a:gradFill>
          <a:gsLst>
            <a:gs pos="0">
              <a:srgbClr val="01A0FF"/>
            </a:gs>
            <a:gs pos="100000">
              <a:srgbClr val="01A0FF">
                <a:lumMod val="85000"/>
              </a:srgbClr>
            </a:gs>
          </a:gsLst>
          <a:lin ang="27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6CF25-8874-E040-9125-BB174754C949}"/>
              </a:ext>
            </a:extLst>
          </p:cNvPr>
          <p:cNvSpPr>
            <a:spLocks noGrp="1"/>
          </p:cNvSpPr>
          <p:nvPr>
            <p:ph type="title" hasCustomPrompt="1"/>
          </p:nvPr>
        </p:nvSpPr>
        <p:spPr>
          <a:xfrm>
            <a:off x="321364" y="66954"/>
            <a:ext cx="10515600" cy="1325563"/>
          </a:xfrm>
        </p:spPr>
        <p:txBody>
          <a:bodyPr>
            <a:normAutofit/>
          </a:bodyPr>
          <a:lstStyle>
            <a:lvl1pPr>
              <a:defRPr sz="4200"/>
            </a:lvl1pPr>
          </a:lstStyle>
          <a:p>
            <a:r>
              <a:rPr lang="en-US" dirty="0"/>
              <a:t>CLICK TO EDIT MASTER TITLE STYLE</a:t>
            </a:r>
          </a:p>
        </p:txBody>
      </p:sp>
      <p:sp>
        <p:nvSpPr>
          <p:cNvPr id="3" name="Date Placeholder 2">
            <a:extLst>
              <a:ext uri="{FF2B5EF4-FFF2-40B4-BE49-F238E27FC236}">
                <a16:creationId xmlns:a16="http://schemas.microsoft.com/office/drawing/2014/main" id="{4380DAF0-4FBB-9340-8B8E-268FD491A61D}"/>
              </a:ext>
            </a:extLst>
          </p:cNvPr>
          <p:cNvSpPr>
            <a:spLocks noGrp="1"/>
          </p:cNvSpPr>
          <p:nvPr>
            <p:ph type="dt" sz="half" idx="10"/>
          </p:nvPr>
        </p:nvSpPr>
        <p:spPr/>
        <p:txBody>
          <a:bodyPr/>
          <a:lstStyle/>
          <a:p>
            <a:fld id="{EAD76986-2C17-FE4D-86E3-B3BACD567B69}" type="datetimeFigureOut">
              <a:rPr lang="en-US" smtClean="0"/>
              <a:t>6/11/20</a:t>
            </a:fld>
            <a:endParaRPr lang="en-US"/>
          </a:p>
        </p:txBody>
      </p:sp>
      <p:sp>
        <p:nvSpPr>
          <p:cNvPr id="4" name="Footer Placeholder 3">
            <a:extLst>
              <a:ext uri="{FF2B5EF4-FFF2-40B4-BE49-F238E27FC236}">
                <a16:creationId xmlns:a16="http://schemas.microsoft.com/office/drawing/2014/main" id="{1EC077B0-B3E5-8D46-A925-32EFBEBEDCC0}"/>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28171852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390F2E-F2FF-EA4A-9FD5-C957481EAD61}"/>
              </a:ext>
            </a:extLst>
          </p:cNvPr>
          <p:cNvSpPr>
            <a:spLocks noGrp="1"/>
          </p:cNvSpPr>
          <p:nvPr>
            <p:ph type="dt" sz="half" idx="10"/>
          </p:nvPr>
        </p:nvSpPr>
        <p:spPr/>
        <p:txBody>
          <a:bodyPr/>
          <a:lstStyle/>
          <a:p>
            <a:fld id="{EAD76986-2C17-FE4D-86E3-B3BACD567B69}" type="datetimeFigureOut">
              <a:rPr lang="en-US" smtClean="0"/>
              <a:t>6/11/20</a:t>
            </a:fld>
            <a:endParaRPr lang="en-US"/>
          </a:p>
        </p:txBody>
      </p:sp>
      <p:sp>
        <p:nvSpPr>
          <p:cNvPr id="3" name="Footer Placeholder 2">
            <a:extLst>
              <a:ext uri="{FF2B5EF4-FFF2-40B4-BE49-F238E27FC236}">
                <a16:creationId xmlns:a16="http://schemas.microsoft.com/office/drawing/2014/main" id="{9FFE5E4A-A4DB-7B4C-A4EC-64A1FA22F7F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2B16609-55A4-F54A-8CAA-BEB62FEABFE9}"/>
              </a:ext>
            </a:extLst>
          </p:cNvPr>
          <p:cNvSpPr>
            <a:spLocks noGrp="1"/>
          </p:cNvSpPr>
          <p:nvPr>
            <p:ph type="sldNum" sz="quarter" idx="12"/>
          </p:nvPr>
        </p:nvSpPr>
        <p:spPr>
          <a:xfrm>
            <a:off x="8610600" y="6356350"/>
            <a:ext cx="2743200" cy="365125"/>
          </a:xfrm>
          <a:prstGeom prst="rect">
            <a:avLst/>
          </a:prstGeom>
        </p:spPr>
        <p:txBody>
          <a:bodyPr/>
          <a:lstStyle/>
          <a:p>
            <a:fld id="{FC7F8349-0CA6-7F4D-8E98-136E0A647CCD}" type="slidenum">
              <a:rPr lang="en-US" smtClean="0"/>
              <a:t>‹#›</a:t>
            </a:fld>
            <a:endParaRPr lang="en-US"/>
          </a:p>
        </p:txBody>
      </p:sp>
    </p:spTree>
    <p:extLst>
      <p:ext uri="{BB962C8B-B14F-4D97-AF65-F5344CB8AC3E}">
        <p14:creationId xmlns:p14="http://schemas.microsoft.com/office/powerpoint/2010/main" val="1235935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01F7F9C2-59CB-B24C-9AF8-CE0FB2C69671}"/>
              </a:ext>
            </a:extLst>
          </p:cNvPr>
          <p:cNvCxnSpPr>
            <a:cxnSpLocks/>
          </p:cNvCxnSpPr>
          <p:nvPr userDrawn="1"/>
        </p:nvCxnSpPr>
        <p:spPr>
          <a:xfrm>
            <a:off x="6096000" y="1910880"/>
            <a:ext cx="0" cy="3460785"/>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10" name="Triangle 9">
            <a:extLst>
              <a:ext uri="{FF2B5EF4-FFF2-40B4-BE49-F238E27FC236}">
                <a16:creationId xmlns:a16="http://schemas.microsoft.com/office/drawing/2014/main" id="{7F6115C5-7DB1-F943-9667-140F4C8969A9}"/>
              </a:ext>
            </a:extLst>
          </p:cNvPr>
          <p:cNvSpPr/>
          <p:nvPr userDrawn="1"/>
        </p:nvSpPr>
        <p:spPr>
          <a:xfrm>
            <a:off x="8729753" y="601588"/>
            <a:ext cx="940342" cy="511833"/>
          </a:xfrm>
          <a:prstGeom prst="triangle">
            <a:avLst/>
          </a:prstGeom>
          <a:solidFill>
            <a:srgbClr val="FFFFFF">
              <a:alpha val="25098"/>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A5A7FA5-4456-3945-A664-F7D295ED2E3D}"/>
              </a:ext>
            </a:extLst>
          </p:cNvPr>
          <p:cNvSpPr/>
          <p:nvPr userDrawn="1"/>
        </p:nvSpPr>
        <p:spPr>
          <a:xfrm>
            <a:off x="0" y="0"/>
            <a:ext cx="6095992" cy="6858000"/>
          </a:xfrm>
          <a:prstGeom prst="rect">
            <a:avLst/>
          </a:prstGeom>
          <a:solidFill>
            <a:schemeClr val="tx1">
              <a:alpha val="4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defTabSz="277246">
              <a:defRPr sz="2200">
                <a:solidFill>
                  <a:srgbClr val="FFFFFF"/>
                </a:solidFill>
                <a:latin typeface="Helvetica Neue"/>
                <a:ea typeface="Helvetica Neue"/>
                <a:cs typeface="Helvetica Neue"/>
                <a:sym typeface="Helvetica Neue"/>
              </a:defRPr>
            </a:pPr>
            <a:endParaRPr lang="en-US" sz="2200" dirty="0">
              <a:latin typeface="Source Sans Pro" panose="020B0503030403020204" pitchFamily="34" charset="0"/>
              <a:ea typeface="Source Sans Pro" panose="020B0503030403020204" pitchFamily="34" charset="0"/>
            </a:endParaRPr>
          </a:p>
        </p:txBody>
      </p:sp>
      <p:sp>
        <p:nvSpPr>
          <p:cNvPr id="12" name="Title 1">
            <a:extLst>
              <a:ext uri="{FF2B5EF4-FFF2-40B4-BE49-F238E27FC236}">
                <a16:creationId xmlns:a16="http://schemas.microsoft.com/office/drawing/2014/main" id="{92E44824-B57D-6C4D-A1A2-0D1C9500A82C}"/>
              </a:ext>
            </a:extLst>
          </p:cNvPr>
          <p:cNvSpPr>
            <a:spLocks noGrp="1"/>
          </p:cNvSpPr>
          <p:nvPr>
            <p:ph type="title" hasCustomPrompt="1"/>
          </p:nvPr>
        </p:nvSpPr>
        <p:spPr>
          <a:xfrm>
            <a:off x="383381" y="1270245"/>
            <a:ext cx="5376246" cy="1325563"/>
          </a:xfrm>
        </p:spPr>
        <p:txBody>
          <a:bodyPr anchor="ctr" anchorCtr="0">
            <a:normAutofit/>
          </a:bodyPr>
          <a:lstStyle>
            <a:lvl1pPr algn="ctr">
              <a:defRPr sz="4200"/>
            </a:lvl1pPr>
          </a:lstStyle>
          <a:p>
            <a:pPr algn="ctr"/>
            <a:r>
              <a:rPr lang="en-US" sz="3600" dirty="0">
                <a:solidFill>
                  <a:schemeClr val="bg1"/>
                </a:solidFill>
                <a:latin typeface="Roboto Thin" panose="02000000000000000000" pitchFamily="2" charset="0"/>
                <a:ea typeface="Roboto Thin" panose="02000000000000000000" pitchFamily="2" charset="0"/>
              </a:rPr>
              <a:t>TITLE 1</a:t>
            </a:r>
          </a:p>
        </p:txBody>
      </p:sp>
      <p:sp>
        <p:nvSpPr>
          <p:cNvPr id="13" name="Triangle 12">
            <a:extLst>
              <a:ext uri="{FF2B5EF4-FFF2-40B4-BE49-F238E27FC236}">
                <a16:creationId xmlns:a16="http://schemas.microsoft.com/office/drawing/2014/main" id="{B3444AA4-6825-2945-AE9A-538B6105232F}"/>
              </a:ext>
            </a:extLst>
          </p:cNvPr>
          <p:cNvSpPr/>
          <p:nvPr userDrawn="1"/>
        </p:nvSpPr>
        <p:spPr>
          <a:xfrm rot="10800000">
            <a:off x="2605792" y="601589"/>
            <a:ext cx="940342" cy="511833"/>
          </a:xfrm>
          <a:prstGeom prst="triangle">
            <a:avLst/>
          </a:prstGeom>
          <a:solidFill>
            <a:srgbClr val="FFFFFF">
              <a:alpha val="25098"/>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 Placeholder 19">
            <a:extLst>
              <a:ext uri="{FF2B5EF4-FFF2-40B4-BE49-F238E27FC236}">
                <a16:creationId xmlns:a16="http://schemas.microsoft.com/office/drawing/2014/main" id="{BFF5A426-26E1-5E43-9827-978A0BD43DAA}"/>
              </a:ext>
            </a:extLst>
          </p:cNvPr>
          <p:cNvSpPr>
            <a:spLocks noGrp="1"/>
          </p:cNvSpPr>
          <p:nvPr>
            <p:ph type="body" sz="quarter" idx="10"/>
          </p:nvPr>
        </p:nvSpPr>
        <p:spPr>
          <a:xfrm>
            <a:off x="382588" y="2754313"/>
            <a:ext cx="5376862" cy="3314700"/>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stStyle>
          <a:p>
            <a:pPr lvl="0"/>
            <a:r>
              <a:rPr lang="en-US" dirty="0"/>
              <a:t>Click to edit Master text styles</a:t>
            </a:r>
          </a:p>
        </p:txBody>
      </p:sp>
      <p:sp>
        <p:nvSpPr>
          <p:cNvPr id="21" name="Text Placeholder 19">
            <a:extLst>
              <a:ext uri="{FF2B5EF4-FFF2-40B4-BE49-F238E27FC236}">
                <a16:creationId xmlns:a16="http://schemas.microsoft.com/office/drawing/2014/main" id="{116E8286-6B08-024D-BB86-73BD6A10B7AB}"/>
              </a:ext>
            </a:extLst>
          </p:cNvPr>
          <p:cNvSpPr>
            <a:spLocks noGrp="1"/>
          </p:cNvSpPr>
          <p:nvPr>
            <p:ph type="body" sz="quarter" idx="11"/>
          </p:nvPr>
        </p:nvSpPr>
        <p:spPr>
          <a:xfrm>
            <a:off x="6511493" y="2752632"/>
            <a:ext cx="5376862" cy="3314700"/>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stStyle>
          <a:p>
            <a:pPr lvl="0"/>
            <a:r>
              <a:rPr lang="en-US" dirty="0"/>
              <a:t>Click to edit Master text styles</a:t>
            </a:r>
          </a:p>
        </p:txBody>
      </p:sp>
      <p:sp>
        <p:nvSpPr>
          <p:cNvPr id="24" name="Text Placeholder 23">
            <a:extLst>
              <a:ext uri="{FF2B5EF4-FFF2-40B4-BE49-F238E27FC236}">
                <a16:creationId xmlns:a16="http://schemas.microsoft.com/office/drawing/2014/main" id="{E1168A18-C794-B44E-9058-EFF36727738C}"/>
              </a:ext>
            </a:extLst>
          </p:cNvPr>
          <p:cNvSpPr>
            <a:spLocks noGrp="1"/>
          </p:cNvSpPr>
          <p:nvPr>
            <p:ph type="body" sz="quarter" idx="12" hasCustomPrompt="1"/>
          </p:nvPr>
        </p:nvSpPr>
        <p:spPr>
          <a:xfrm>
            <a:off x="6511493" y="1270245"/>
            <a:ext cx="5376863" cy="1325563"/>
          </a:xfrm>
        </p:spPr>
        <p:txBody>
          <a:bodyPr vert="horz" lIns="91440" tIns="45720" rIns="91440" bIns="45720" rtlCol="0" anchor="ctr" anchorCtr="0">
            <a:normAutofit/>
          </a:bodyPr>
          <a:lstStyle>
            <a:lvl1pPr marL="0" indent="0" algn="ctr">
              <a:buNone/>
              <a:defRPr lang="en-US" sz="4200" smtClean="0">
                <a:latin typeface="Roboto Thin" panose="02000000000000000000" pitchFamily="2" charset="0"/>
                <a:ea typeface="Roboto Thin" panose="02000000000000000000" pitchFamily="2" charset="0"/>
                <a:cs typeface="+mj-cs"/>
              </a:defRPr>
            </a:lvl1pPr>
            <a:lvl2pPr marL="457200" indent="0">
              <a:buNone/>
              <a:defRPr lang="en-US" smtClean="0"/>
            </a:lvl2pPr>
            <a:lvl3pPr>
              <a:defRPr lang="en-US" smtClean="0"/>
            </a:lvl3pPr>
            <a:lvl4pPr>
              <a:defRPr lang="en-US" smtClean="0"/>
            </a:lvl4pPr>
            <a:lvl5pPr>
              <a:defRPr lang="en-US"/>
            </a:lvl5pPr>
          </a:lstStyle>
          <a:p>
            <a:pPr marL="228600" lvl="0" indent="-228600" algn="ctr">
              <a:spcBef>
                <a:spcPct val="0"/>
              </a:spcBef>
            </a:pPr>
            <a:r>
              <a:rPr lang="en-US" dirty="0"/>
              <a:t>TITLE 2</a:t>
            </a:r>
          </a:p>
        </p:txBody>
      </p:sp>
    </p:spTree>
    <p:extLst>
      <p:ext uri="{BB962C8B-B14F-4D97-AF65-F5344CB8AC3E}">
        <p14:creationId xmlns:p14="http://schemas.microsoft.com/office/powerpoint/2010/main" val="25024132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82B6D-8284-D745-8C79-CFA94990FA7B}"/>
              </a:ext>
            </a:extLst>
          </p:cNvPr>
          <p:cNvSpPr>
            <a:spLocks noGrp="1"/>
          </p:cNvSpPr>
          <p:nvPr>
            <p:ph type="title" hasCustomPrompt="1"/>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7853AEB2-00DD-E348-B29F-E8248D841F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510B374-3F85-8246-BBFF-6249B9BCF0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1415313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Section header" preserve="1" userDrawn="1">
  <p:cSld name="1_Section header">
    <p:spTree>
      <p:nvGrpSpPr>
        <p:cNvPr id="1" name="Shape 12"/>
        <p:cNvGrpSpPr/>
        <p:nvPr/>
      </p:nvGrpSpPr>
      <p:grpSpPr>
        <a:xfrm>
          <a:off x="0" y="0"/>
          <a:ext cx="0" cy="0"/>
          <a:chOff x="0" y="0"/>
          <a:chExt cx="0" cy="0"/>
        </a:xfrm>
      </p:grpSpPr>
      <p:sp>
        <p:nvSpPr>
          <p:cNvPr id="14" name="Google Shape;14;p3"/>
          <p:cNvSpPr txBox="1">
            <a:spLocks noGrp="1"/>
          </p:cNvSpPr>
          <p:nvPr>
            <p:ph type="title" idx="2" hasCustomPrompt="1"/>
          </p:nvPr>
        </p:nvSpPr>
        <p:spPr>
          <a:xfrm>
            <a:off x="6575100" y="1433484"/>
            <a:ext cx="4457600" cy="1270000"/>
          </a:xfrm>
          <a:prstGeom prst="rect">
            <a:avLst/>
          </a:prstGeom>
        </p:spPr>
        <p:txBody>
          <a:bodyPr spcFirstLastPara="1" wrap="square" lIns="91425" tIns="91425" rIns="91425" bIns="91425" anchor="b" anchorCtr="0">
            <a:noAutofit/>
          </a:bodyPr>
          <a:lstStyle>
            <a:lvl1pPr lvl="0" rtl="0">
              <a:spcBef>
                <a:spcPts val="0"/>
              </a:spcBef>
              <a:spcAft>
                <a:spcPts val="0"/>
              </a:spcAft>
              <a:buSzPts val="4800"/>
              <a:buFont typeface="Montserrat ExtraLight"/>
              <a:buNone/>
              <a:defRPr sz="6400" b="0">
                <a:latin typeface="Source Sans Pro" panose="020B0503030403020204" pitchFamily="34" charset="0"/>
                <a:ea typeface="Source Sans Pro" panose="020B0503030403020204" pitchFamily="34" charset="0"/>
                <a:cs typeface="Source Sans Pro" panose="020B0503030403020204" pitchFamily="34" charset="0"/>
                <a:sym typeface="Montserrat ExtraLight"/>
              </a:defRPr>
            </a:lvl1pPr>
            <a:lvl2pPr lvl="1" rtl="0">
              <a:spcBef>
                <a:spcPts val="0"/>
              </a:spcBef>
              <a:spcAft>
                <a:spcPts val="0"/>
              </a:spcAft>
              <a:buSzPts val="4800"/>
              <a:buFont typeface="Montserrat ExtraLight"/>
              <a:buNone/>
              <a:defRPr sz="6400">
                <a:latin typeface="Montserrat ExtraLight"/>
                <a:ea typeface="Montserrat ExtraLight"/>
                <a:cs typeface="Montserrat ExtraLight"/>
                <a:sym typeface="Montserrat ExtraLight"/>
              </a:defRPr>
            </a:lvl2pPr>
            <a:lvl3pPr lvl="2" rtl="0">
              <a:spcBef>
                <a:spcPts val="0"/>
              </a:spcBef>
              <a:spcAft>
                <a:spcPts val="0"/>
              </a:spcAft>
              <a:buSzPts val="4800"/>
              <a:buFont typeface="Montserrat ExtraLight"/>
              <a:buNone/>
              <a:defRPr sz="6400">
                <a:latin typeface="Montserrat ExtraLight"/>
                <a:ea typeface="Montserrat ExtraLight"/>
                <a:cs typeface="Montserrat ExtraLight"/>
                <a:sym typeface="Montserrat ExtraLight"/>
              </a:defRPr>
            </a:lvl3pPr>
            <a:lvl4pPr lvl="3" rtl="0">
              <a:spcBef>
                <a:spcPts val="0"/>
              </a:spcBef>
              <a:spcAft>
                <a:spcPts val="0"/>
              </a:spcAft>
              <a:buSzPts val="4800"/>
              <a:buFont typeface="Montserrat ExtraLight"/>
              <a:buNone/>
              <a:defRPr sz="6400">
                <a:latin typeface="Montserrat ExtraLight"/>
                <a:ea typeface="Montserrat ExtraLight"/>
                <a:cs typeface="Montserrat ExtraLight"/>
                <a:sym typeface="Montserrat ExtraLight"/>
              </a:defRPr>
            </a:lvl4pPr>
            <a:lvl5pPr lvl="4" rtl="0">
              <a:spcBef>
                <a:spcPts val="0"/>
              </a:spcBef>
              <a:spcAft>
                <a:spcPts val="0"/>
              </a:spcAft>
              <a:buSzPts val="4800"/>
              <a:buFont typeface="Montserrat ExtraLight"/>
              <a:buNone/>
              <a:defRPr sz="6400">
                <a:latin typeface="Montserrat ExtraLight"/>
                <a:ea typeface="Montserrat ExtraLight"/>
                <a:cs typeface="Montserrat ExtraLight"/>
                <a:sym typeface="Montserrat ExtraLight"/>
              </a:defRPr>
            </a:lvl5pPr>
            <a:lvl6pPr lvl="5" rtl="0">
              <a:spcBef>
                <a:spcPts val="0"/>
              </a:spcBef>
              <a:spcAft>
                <a:spcPts val="0"/>
              </a:spcAft>
              <a:buSzPts val="4800"/>
              <a:buFont typeface="Montserrat ExtraLight"/>
              <a:buNone/>
              <a:defRPr sz="6400">
                <a:latin typeface="Montserrat ExtraLight"/>
                <a:ea typeface="Montserrat ExtraLight"/>
                <a:cs typeface="Montserrat ExtraLight"/>
                <a:sym typeface="Montserrat ExtraLight"/>
              </a:defRPr>
            </a:lvl6pPr>
            <a:lvl7pPr lvl="6" rtl="0">
              <a:spcBef>
                <a:spcPts val="0"/>
              </a:spcBef>
              <a:spcAft>
                <a:spcPts val="0"/>
              </a:spcAft>
              <a:buSzPts val="4800"/>
              <a:buFont typeface="Montserrat ExtraLight"/>
              <a:buNone/>
              <a:defRPr sz="6400">
                <a:latin typeface="Montserrat ExtraLight"/>
                <a:ea typeface="Montserrat ExtraLight"/>
                <a:cs typeface="Montserrat ExtraLight"/>
                <a:sym typeface="Montserrat ExtraLight"/>
              </a:defRPr>
            </a:lvl7pPr>
            <a:lvl8pPr lvl="7" rtl="0">
              <a:spcBef>
                <a:spcPts val="0"/>
              </a:spcBef>
              <a:spcAft>
                <a:spcPts val="0"/>
              </a:spcAft>
              <a:buSzPts val="4800"/>
              <a:buFont typeface="Montserrat ExtraLight"/>
              <a:buNone/>
              <a:defRPr sz="6400">
                <a:latin typeface="Montserrat ExtraLight"/>
                <a:ea typeface="Montserrat ExtraLight"/>
                <a:cs typeface="Montserrat ExtraLight"/>
                <a:sym typeface="Montserrat ExtraLight"/>
              </a:defRPr>
            </a:lvl8pPr>
            <a:lvl9pPr lvl="8" rtl="0">
              <a:spcBef>
                <a:spcPts val="0"/>
              </a:spcBef>
              <a:spcAft>
                <a:spcPts val="0"/>
              </a:spcAft>
              <a:buSzPts val="4800"/>
              <a:buFont typeface="Montserrat ExtraLight"/>
              <a:buNone/>
              <a:defRPr sz="6400">
                <a:latin typeface="Montserrat ExtraLight"/>
                <a:ea typeface="Montserrat ExtraLight"/>
                <a:cs typeface="Montserrat ExtraLight"/>
                <a:sym typeface="Montserrat ExtraLight"/>
              </a:defRPr>
            </a:lvl9pPr>
          </a:lstStyle>
          <a:p>
            <a:r>
              <a:t>xx%</a:t>
            </a:r>
          </a:p>
        </p:txBody>
      </p:sp>
      <p:sp>
        <p:nvSpPr>
          <p:cNvPr id="15" name="Google Shape;15;p3"/>
          <p:cNvSpPr txBox="1">
            <a:spLocks noGrp="1"/>
          </p:cNvSpPr>
          <p:nvPr>
            <p:ph type="subTitle" idx="1"/>
          </p:nvPr>
        </p:nvSpPr>
        <p:spPr>
          <a:xfrm>
            <a:off x="6575100" y="4367717"/>
            <a:ext cx="4140800" cy="1056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atin typeface="Source Sans Pro" panose="020B0503030403020204" pitchFamily="34" charset="0"/>
                <a:ea typeface="Source Sans Pro" panose="020B0503030403020204" pitchFamily="34" charset="0"/>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dirty="0"/>
          </a:p>
        </p:txBody>
      </p:sp>
      <p:sp>
        <p:nvSpPr>
          <p:cNvPr id="5" name="Title 1">
            <a:extLst>
              <a:ext uri="{FF2B5EF4-FFF2-40B4-BE49-F238E27FC236}">
                <a16:creationId xmlns:a16="http://schemas.microsoft.com/office/drawing/2014/main" id="{BA9D47C5-8878-5140-AF4C-D4F9347A9A3C}"/>
              </a:ext>
            </a:extLst>
          </p:cNvPr>
          <p:cNvSpPr txBox="1">
            <a:spLocks/>
          </p:cNvSpPr>
          <p:nvPr userDrawn="1"/>
        </p:nvSpPr>
        <p:spPr>
          <a:xfrm>
            <a:off x="6575100" y="2849273"/>
            <a:ext cx="44576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200" b="0" i="0" kern="1200">
                <a:solidFill>
                  <a:schemeClr val="bg1"/>
                </a:solidFill>
                <a:latin typeface="Roboto Thin" panose="02000000000000000000" pitchFamily="2" charset="0"/>
                <a:ea typeface="Roboto Thin" panose="02000000000000000000" pitchFamily="2" charset="0"/>
                <a:cs typeface="+mj-cs"/>
              </a:defRPr>
            </a:lvl1pPr>
          </a:lstStyle>
          <a:p>
            <a:r>
              <a:rPr lang="en-US"/>
              <a:t>CLICK TO EDIT MASTER TITLE STYLE</a:t>
            </a:r>
            <a:endParaRPr lang="en-US" dirty="0"/>
          </a:p>
        </p:txBody>
      </p:sp>
    </p:spTree>
    <p:extLst>
      <p:ext uri="{BB962C8B-B14F-4D97-AF65-F5344CB8AC3E}">
        <p14:creationId xmlns:p14="http://schemas.microsoft.com/office/powerpoint/2010/main" val="28338109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body" preserve="1" userDrawn="1">
  <p:cSld name="Title and body">
    <p:bg>
      <p:bgPr>
        <a:solidFill>
          <a:srgbClr val="0399F7"/>
        </a:solidFill>
        <a:effectLst/>
      </p:bgPr>
    </p:bg>
    <p:spTree>
      <p:nvGrpSpPr>
        <p:cNvPr id="1" name="Shape 16"/>
        <p:cNvGrpSpPr/>
        <p:nvPr/>
      </p:nvGrpSpPr>
      <p:grpSpPr>
        <a:xfrm>
          <a:off x="0" y="0"/>
          <a:ext cx="0" cy="0"/>
          <a:chOff x="0" y="0"/>
          <a:chExt cx="0" cy="0"/>
        </a:xfrm>
      </p:grpSpPr>
      <p:sp>
        <p:nvSpPr>
          <p:cNvPr id="18" name="Google Shape;18;p4"/>
          <p:cNvSpPr txBox="1">
            <a:spLocks noGrp="1"/>
          </p:cNvSpPr>
          <p:nvPr>
            <p:ph type="body" idx="1"/>
          </p:nvPr>
        </p:nvSpPr>
        <p:spPr>
          <a:xfrm>
            <a:off x="1619400" y="2802433"/>
            <a:ext cx="3744000" cy="2332400"/>
          </a:xfrm>
          <a:prstGeom prst="rect">
            <a:avLst/>
          </a:prstGeom>
        </p:spPr>
        <p:txBody>
          <a:bodyPr spcFirstLastPara="1" wrap="square" lIns="91425" tIns="91425" rIns="91425" bIns="91425" anchor="t" anchorCtr="0">
            <a:noAutofit/>
          </a:bodyPr>
          <a:lstStyle>
            <a:lvl1pPr marL="609585" lvl="0" indent="-423323" rtl="0">
              <a:spcBef>
                <a:spcPts val="0"/>
              </a:spcBef>
              <a:spcAft>
                <a:spcPts val="0"/>
              </a:spcAft>
              <a:buClr>
                <a:schemeClr val="lt1"/>
              </a:buClr>
              <a:buSzPts val="1400"/>
              <a:buChar char="●"/>
              <a:defRPr sz="1867">
                <a:solidFill>
                  <a:schemeClr val="lt1"/>
                </a:solidFill>
                <a:latin typeface="Source Sans Pro" panose="020B0503030403020204" pitchFamily="34" charset="0"/>
                <a:ea typeface="Source Sans Pro" panose="020B0503030403020204" pitchFamily="34" charset="0"/>
              </a:defRPr>
            </a:lvl1pPr>
            <a:lvl2pPr marL="1219170" lvl="1" indent="-423323" rtl="0">
              <a:spcBef>
                <a:spcPts val="2133"/>
              </a:spcBef>
              <a:spcAft>
                <a:spcPts val="0"/>
              </a:spcAft>
              <a:buClr>
                <a:schemeClr val="lt1"/>
              </a:buClr>
              <a:buSzPts val="1400"/>
              <a:buChar char="○"/>
              <a:defRPr>
                <a:solidFill>
                  <a:schemeClr val="lt1"/>
                </a:solidFill>
              </a:defRPr>
            </a:lvl2pPr>
            <a:lvl3pPr marL="1828754" lvl="2" indent="-423323" rtl="0">
              <a:spcBef>
                <a:spcPts val="2133"/>
              </a:spcBef>
              <a:spcAft>
                <a:spcPts val="0"/>
              </a:spcAft>
              <a:buClr>
                <a:schemeClr val="lt1"/>
              </a:buClr>
              <a:buSzPts val="1400"/>
              <a:buChar char="■"/>
              <a:defRPr>
                <a:solidFill>
                  <a:schemeClr val="lt1"/>
                </a:solidFill>
              </a:defRPr>
            </a:lvl3pPr>
            <a:lvl4pPr marL="2438339" lvl="3" indent="-423323" rtl="0">
              <a:spcBef>
                <a:spcPts val="2133"/>
              </a:spcBef>
              <a:spcAft>
                <a:spcPts val="0"/>
              </a:spcAft>
              <a:buClr>
                <a:schemeClr val="lt1"/>
              </a:buClr>
              <a:buSzPts val="1400"/>
              <a:buChar char="●"/>
              <a:defRPr>
                <a:solidFill>
                  <a:schemeClr val="lt1"/>
                </a:solidFill>
              </a:defRPr>
            </a:lvl4pPr>
            <a:lvl5pPr marL="3047924" lvl="4" indent="-423323" rtl="0">
              <a:spcBef>
                <a:spcPts val="2133"/>
              </a:spcBef>
              <a:spcAft>
                <a:spcPts val="0"/>
              </a:spcAft>
              <a:buClr>
                <a:schemeClr val="lt1"/>
              </a:buClr>
              <a:buSzPts val="1400"/>
              <a:buChar char="○"/>
              <a:defRPr>
                <a:solidFill>
                  <a:schemeClr val="lt1"/>
                </a:solidFill>
              </a:defRPr>
            </a:lvl5pPr>
            <a:lvl6pPr marL="3657509" lvl="5" indent="-423323" rtl="0">
              <a:spcBef>
                <a:spcPts val="2133"/>
              </a:spcBef>
              <a:spcAft>
                <a:spcPts val="0"/>
              </a:spcAft>
              <a:buClr>
                <a:schemeClr val="lt1"/>
              </a:buClr>
              <a:buSzPts val="1400"/>
              <a:buChar char="■"/>
              <a:defRPr>
                <a:solidFill>
                  <a:schemeClr val="lt1"/>
                </a:solidFill>
              </a:defRPr>
            </a:lvl6pPr>
            <a:lvl7pPr marL="4267093" lvl="6" indent="-423323" rtl="0">
              <a:spcBef>
                <a:spcPts val="2133"/>
              </a:spcBef>
              <a:spcAft>
                <a:spcPts val="0"/>
              </a:spcAft>
              <a:buClr>
                <a:schemeClr val="lt1"/>
              </a:buClr>
              <a:buSzPts val="1400"/>
              <a:buChar char="●"/>
              <a:defRPr>
                <a:solidFill>
                  <a:schemeClr val="lt1"/>
                </a:solidFill>
              </a:defRPr>
            </a:lvl7pPr>
            <a:lvl8pPr marL="4876678" lvl="7" indent="-423323" rtl="0">
              <a:spcBef>
                <a:spcPts val="2133"/>
              </a:spcBef>
              <a:spcAft>
                <a:spcPts val="0"/>
              </a:spcAft>
              <a:buClr>
                <a:schemeClr val="lt1"/>
              </a:buClr>
              <a:buSzPts val="1400"/>
              <a:buChar char="○"/>
              <a:defRPr>
                <a:solidFill>
                  <a:schemeClr val="lt1"/>
                </a:solidFill>
              </a:defRPr>
            </a:lvl8pPr>
            <a:lvl9pPr marL="5486263" lvl="8" indent="-423323" rtl="0">
              <a:spcBef>
                <a:spcPts val="2133"/>
              </a:spcBef>
              <a:spcAft>
                <a:spcPts val="2133"/>
              </a:spcAft>
              <a:buClr>
                <a:schemeClr val="lt1"/>
              </a:buClr>
              <a:buSzPts val="1400"/>
              <a:buChar char="■"/>
              <a:defRPr>
                <a:solidFill>
                  <a:schemeClr val="lt1"/>
                </a:solidFill>
              </a:defRPr>
            </a:lvl9pPr>
          </a:lstStyle>
          <a:p>
            <a:endParaRPr/>
          </a:p>
        </p:txBody>
      </p:sp>
      <p:sp>
        <p:nvSpPr>
          <p:cNvPr id="4" name="Title 1">
            <a:extLst>
              <a:ext uri="{FF2B5EF4-FFF2-40B4-BE49-F238E27FC236}">
                <a16:creationId xmlns:a16="http://schemas.microsoft.com/office/drawing/2014/main" id="{E5AE66E7-3CF1-754A-8A29-C28A8E20E0A1}"/>
              </a:ext>
            </a:extLst>
          </p:cNvPr>
          <p:cNvSpPr txBox="1">
            <a:spLocks/>
          </p:cNvSpPr>
          <p:nvPr userDrawn="1"/>
        </p:nvSpPr>
        <p:spPr>
          <a:xfrm>
            <a:off x="1619400" y="1292174"/>
            <a:ext cx="37440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200" b="0" i="0" kern="1200">
                <a:solidFill>
                  <a:schemeClr val="bg1"/>
                </a:solidFill>
                <a:latin typeface="Roboto Thin" panose="02000000000000000000" pitchFamily="2" charset="0"/>
                <a:ea typeface="Roboto Thin" panose="02000000000000000000" pitchFamily="2" charset="0"/>
                <a:cs typeface="+mj-cs"/>
              </a:defRPr>
            </a:lvl1pPr>
          </a:lstStyle>
          <a:p>
            <a:r>
              <a:rPr lang="en-US" dirty="0"/>
              <a:t>CLICK TO EDIT MASTER TITLE STYLE</a:t>
            </a:r>
          </a:p>
        </p:txBody>
      </p:sp>
    </p:spTree>
    <p:extLst>
      <p:ext uri="{BB962C8B-B14F-4D97-AF65-F5344CB8AC3E}">
        <p14:creationId xmlns:p14="http://schemas.microsoft.com/office/powerpoint/2010/main" val="22885252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wo columns" preserve="1" userDrawn="1">
  <p:cSld name="Title and two columns">
    <p:spTree>
      <p:nvGrpSpPr>
        <p:cNvPr id="1" name="Shape 19"/>
        <p:cNvGrpSpPr/>
        <p:nvPr/>
      </p:nvGrpSpPr>
      <p:grpSpPr>
        <a:xfrm>
          <a:off x="0" y="0"/>
          <a:ext cx="0" cy="0"/>
          <a:chOff x="0" y="0"/>
          <a:chExt cx="0" cy="0"/>
        </a:xfrm>
      </p:grpSpPr>
      <p:sp>
        <p:nvSpPr>
          <p:cNvPr id="20" name="Google Shape;20;p5"/>
          <p:cNvSpPr txBox="1">
            <a:spLocks noGrp="1"/>
          </p:cNvSpPr>
          <p:nvPr>
            <p:ph type="body" idx="1"/>
          </p:nvPr>
        </p:nvSpPr>
        <p:spPr>
          <a:xfrm>
            <a:off x="965533" y="1527600"/>
            <a:ext cx="4732800" cy="4448000"/>
          </a:xfrm>
          <a:prstGeom prst="rect">
            <a:avLst/>
          </a:prstGeom>
        </p:spPr>
        <p:txBody>
          <a:bodyPr spcFirstLastPara="1" wrap="square" lIns="91425" tIns="91425" rIns="91425" bIns="91425" anchor="t" anchorCtr="0">
            <a:noAutofit/>
          </a:bodyPr>
          <a:lstStyle>
            <a:lvl1pPr marL="609585" lvl="0" indent="-423323" rtl="0">
              <a:spcBef>
                <a:spcPts val="0"/>
              </a:spcBef>
              <a:spcAft>
                <a:spcPts val="0"/>
              </a:spcAft>
              <a:buSzPts val="1400"/>
              <a:buChar char="●"/>
              <a:defRPr sz="1867">
                <a:latin typeface="Source Sans Pro" panose="020B0503030403020204" pitchFamily="34" charset="0"/>
                <a:ea typeface="Source Sans Pro" panose="020B0503030403020204" pitchFamily="34" charset="0"/>
              </a:defRPr>
            </a:lvl1pPr>
            <a:lvl2pPr marL="1219170" lvl="1" indent="-423323" rtl="0">
              <a:spcBef>
                <a:spcPts val="2133"/>
              </a:spcBef>
              <a:spcAft>
                <a:spcPts val="0"/>
              </a:spcAft>
              <a:buSzPts val="1400"/>
              <a:buChar char="○"/>
              <a:defRPr/>
            </a:lvl2pPr>
            <a:lvl3pPr marL="1828754" lvl="2" indent="-423323" rtl="0">
              <a:spcBef>
                <a:spcPts val="2133"/>
              </a:spcBef>
              <a:spcAft>
                <a:spcPts val="0"/>
              </a:spcAft>
              <a:buSzPts val="1400"/>
              <a:buChar char="■"/>
              <a:defRPr/>
            </a:lvl3pPr>
            <a:lvl4pPr marL="2438339" lvl="3" indent="-423323" rtl="0">
              <a:spcBef>
                <a:spcPts val="2133"/>
              </a:spcBef>
              <a:spcAft>
                <a:spcPts val="0"/>
              </a:spcAft>
              <a:buSzPts val="1400"/>
              <a:buChar char="●"/>
              <a:defRPr/>
            </a:lvl4pPr>
            <a:lvl5pPr marL="3047924" lvl="4" indent="-423323" rtl="0">
              <a:spcBef>
                <a:spcPts val="2133"/>
              </a:spcBef>
              <a:spcAft>
                <a:spcPts val="0"/>
              </a:spcAft>
              <a:buSzPts val="1400"/>
              <a:buChar char="○"/>
              <a:defRPr/>
            </a:lvl5pPr>
            <a:lvl6pPr marL="3657509" lvl="5" indent="-423323" rtl="0">
              <a:spcBef>
                <a:spcPts val="2133"/>
              </a:spcBef>
              <a:spcAft>
                <a:spcPts val="0"/>
              </a:spcAft>
              <a:buSzPts val="1400"/>
              <a:buChar char="■"/>
              <a:defRPr/>
            </a:lvl6pPr>
            <a:lvl7pPr marL="4267093" lvl="6" indent="-423323" rtl="0">
              <a:spcBef>
                <a:spcPts val="2133"/>
              </a:spcBef>
              <a:spcAft>
                <a:spcPts val="0"/>
              </a:spcAft>
              <a:buSzPts val="1400"/>
              <a:buChar char="●"/>
              <a:defRPr/>
            </a:lvl7pPr>
            <a:lvl8pPr marL="4876678" lvl="7" indent="-423323" rtl="0">
              <a:spcBef>
                <a:spcPts val="2133"/>
              </a:spcBef>
              <a:spcAft>
                <a:spcPts val="0"/>
              </a:spcAft>
              <a:buSzPts val="1400"/>
              <a:buChar char="○"/>
              <a:defRPr/>
            </a:lvl8pPr>
            <a:lvl9pPr marL="5486263" lvl="8" indent="-423323" rtl="0">
              <a:spcBef>
                <a:spcPts val="2133"/>
              </a:spcBef>
              <a:spcAft>
                <a:spcPts val="2133"/>
              </a:spcAft>
              <a:buSzPts val="1400"/>
              <a:buChar char="■"/>
              <a:defRPr/>
            </a:lvl9pPr>
          </a:lstStyle>
          <a:p>
            <a:endParaRPr dirty="0"/>
          </a:p>
        </p:txBody>
      </p:sp>
      <p:sp>
        <p:nvSpPr>
          <p:cNvPr id="22" name="Google Shape;22;p5"/>
          <p:cNvSpPr txBox="1">
            <a:spLocks noGrp="1"/>
          </p:cNvSpPr>
          <p:nvPr>
            <p:ph type="body" idx="2"/>
          </p:nvPr>
        </p:nvSpPr>
        <p:spPr>
          <a:xfrm>
            <a:off x="6493663" y="1527600"/>
            <a:ext cx="4732800" cy="4448000"/>
          </a:xfrm>
          <a:prstGeom prst="rect">
            <a:avLst/>
          </a:prstGeom>
        </p:spPr>
        <p:txBody>
          <a:bodyPr spcFirstLastPara="1" wrap="square" lIns="91425" tIns="91425" rIns="91425" bIns="91425" anchor="t" anchorCtr="0">
            <a:noAutofit/>
          </a:bodyPr>
          <a:lstStyle>
            <a:lvl1pPr marL="609585" lvl="0" indent="-423323" rtl="0">
              <a:spcBef>
                <a:spcPts val="0"/>
              </a:spcBef>
              <a:spcAft>
                <a:spcPts val="0"/>
              </a:spcAft>
              <a:buSzPts val="1400"/>
              <a:buChar char="●"/>
              <a:defRPr sz="1867">
                <a:latin typeface="Source Sans Pro" panose="020B0503030403020204" pitchFamily="34" charset="0"/>
                <a:ea typeface="Source Sans Pro" panose="020B0503030403020204" pitchFamily="34" charset="0"/>
              </a:defRPr>
            </a:lvl1pPr>
            <a:lvl2pPr marL="1219170" lvl="1" indent="-423323" rtl="0">
              <a:spcBef>
                <a:spcPts val="2133"/>
              </a:spcBef>
              <a:spcAft>
                <a:spcPts val="0"/>
              </a:spcAft>
              <a:buSzPts val="1400"/>
              <a:buChar char="○"/>
              <a:defRPr/>
            </a:lvl2pPr>
            <a:lvl3pPr marL="1828754" lvl="2" indent="-423323" rtl="0">
              <a:spcBef>
                <a:spcPts val="2133"/>
              </a:spcBef>
              <a:spcAft>
                <a:spcPts val="0"/>
              </a:spcAft>
              <a:buSzPts val="1400"/>
              <a:buChar char="■"/>
              <a:defRPr/>
            </a:lvl3pPr>
            <a:lvl4pPr marL="2438339" lvl="3" indent="-423323" rtl="0">
              <a:spcBef>
                <a:spcPts val="2133"/>
              </a:spcBef>
              <a:spcAft>
                <a:spcPts val="0"/>
              </a:spcAft>
              <a:buSzPts val="1400"/>
              <a:buChar char="●"/>
              <a:defRPr/>
            </a:lvl4pPr>
            <a:lvl5pPr marL="3047924" lvl="4" indent="-423323" rtl="0">
              <a:spcBef>
                <a:spcPts val="2133"/>
              </a:spcBef>
              <a:spcAft>
                <a:spcPts val="0"/>
              </a:spcAft>
              <a:buSzPts val="1400"/>
              <a:buChar char="○"/>
              <a:defRPr/>
            </a:lvl5pPr>
            <a:lvl6pPr marL="3657509" lvl="5" indent="-423323" rtl="0">
              <a:spcBef>
                <a:spcPts val="2133"/>
              </a:spcBef>
              <a:spcAft>
                <a:spcPts val="0"/>
              </a:spcAft>
              <a:buSzPts val="1400"/>
              <a:buChar char="■"/>
              <a:defRPr/>
            </a:lvl6pPr>
            <a:lvl7pPr marL="4267093" lvl="6" indent="-423323" rtl="0">
              <a:spcBef>
                <a:spcPts val="2133"/>
              </a:spcBef>
              <a:spcAft>
                <a:spcPts val="0"/>
              </a:spcAft>
              <a:buSzPts val="1400"/>
              <a:buChar char="●"/>
              <a:defRPr/>
            </a:lvl7pPr>
            <a:lvl8pPr marL="4876678" lvl="7" indent="-423323" rtl="0">
              <a:spcBef>
                <a:spcPts val="2133"/>
              </a:spcBef>
              <a:spcAft>
                <a:spcPts val="0"/>
              </a:spcAft>
              <a:buSzPts val="1400"/>
              <a:buChar char="○"/>
              <a:defRPr/>
            </a:lvl8pPr>
            <a:lvl9pPr marL="5486263" lvl="8" indent="-423323" rtl="0">
              <a:spcBef>
                <a:spcPts val="2133"/>
              </a:spcBef>
              <a:spcAft>
                <a:spcPts val="2133"/>
              </a:spcAft>
              <a:buSzPts val="1400"/>
              <a:buChar char="■"/>
              <a:defRPr/>
            </a:lvl9pPr>
          </a:lstStyle>
          <a:p>
            <a:endParaRPr/>
          </a:p>
        </p:txBody>
      </p:sp>
      <p:sp>
        <p:nvSpPr>
          <p:cNvPr id="5" name="Title 1">
            <a:extLst>
              <a:ext uri="{FF2B5EF4-FFF2-40B4-BE49-F238E27FC236}">
                <a16:creationId xmlns:a16="http://schemas.microsoft.com/office/drawing/2014/main" id="{41EF094A-96F2-BF46-AAB7-F727611F0115}"/>
              </a:ext>
            </a:extLst>
          </p:cNvPr>
          <p:cNvSpPr txBox="1">
            <a:spLocks/>
          </p:cNvSpPr>
          <p:nvPr userDrawn="1"/>
        </p:nvSpPr>
        <p:spPr>
          <a:xfrm>
            <a:off x="1530136" y="219618"/>
            <a:ext cx="9131728"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200" b="0" i="0" kern="1200">
                <a:solidFill>
                  <a:schemeClr val="bg1"/>
                </a:solidFill>
                <a:latin typeface="Roboto Thin" panose="02000000000000000000" pitchFamily="2" charset="0"/>
                <a:ea typeface="Roboto Thin" panose="02000000000000000000" pitchFamily="2" charset="0"/>
                <a:cs typeface="+mj-cs"/>
              </a:defRPr>
            </a:lvl1pPr>
          </a:lstStyle>
          <a:p>
            <a:pPr algn="ctr"/>
            <a:r>
              <a:rPr lang="en-US" dirty="0"/>
              <a:t>CLICK TO EDIT MASTER TITLE STYLE</a:t>
            </a:r>
          </a:p>
        </p:txBody>
      </p:sp>
    </p:spTree>
    <p:extLst>
      <p:ext uri="{BB962C8B-B14F-4D97-AF65-F5344CB8AC3E}">
        <p14:creationId xmlns:p14="http://schemas.microsoft.com/office/powerpoint/2010/main" val="23985782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ig number" preserve="1">
  <p:cSld name="Big number">
    <p:spTree>
      <p:nvGrpSpPr>
        <p:cNvPr id="1" name="Shape 42"/>
        <p:cNvGrpSpPr/>
        <p:nvPr/>
      </p:nvGrpSpPr>
      <p:grpSpPr>
        <a:xfrm>
          <a:off x="0" y="0"/>
          <a:ext cx="0" cy="0"/>
          <a:chOff x="0" y="0"/>
          <a:chExt cx="0" cy="0"/>
        </a:xfrm>
      </p:grpSpPr>
      <p:sp>
        <p:nvSpPr>
          <p:cNvPr id="43" name="Google Shape;43;p11"/>
          <p:cNvSpPr txBox="1">
            <a:spLocks noGrp="1"/>
          </p:cNvSpPr>
          <p:nvPr>
            <p:ph type="title" hasCustomPrompt="1"/>
          </p:nvPr>
        </p:nvSpPr>
        <p:spPr>
          <a:xfrm>
            <a:off x="415600" y="1750400"/>
            <a:ext cx="11360800" cy="2342400"/>
          </a:xfrm>
          <a:prstGeom prst="rect">
            <a:avLst/>
          </a:prstGeom>
        </p:spPr>
        <p:txBody>
          <a:bodyPr spcFirstLastPara="1" wrap="square" lIns="91425" tIns="91425" rIns="91425" bIns="91425" anchor="b" anchorCtr="0">
            <a:noAutofit/>
          </a:bodyPr>
          <a:lstStyle>
            <a:lvl1pPr lvl="0" algn="ctr">
              <a:spcBef>
                <a:spcPts val="0"/>
              </a:spcBef>
              <a:spcAft>
                <a:spcPts val="0"/>
              </a:spcAft>
              <a:buClr>
                <a:schemeClr val="accent1"/>
              </a:buClr>
              <a:buSzPts val="9600"/>
              <a:buFont typeface="Montserrat ExtraLight"/>
              <a:buNone/>
              <a:defRPr sz="12800" b="0">
                <a:solidFill>
                  <a:schemeClr val="bg1"/>
                </a:solidFill>
                <a:latin typeface="Source Sans Pro" panose="020B0503030403020204" pitchFamily="34" charset="0"/>
                <a:ea typeface="Source Sans Pro" panose="020B0503030403020204" pitchFamily="34" charset="0"/>
                <a:cs typeface="Source Sans Pro" panose="020B0503030403020204" pitchFamily="34" charset="0"/>
                <a:sym typeface="Montserrat ExtraLight"/>
              </a:defRPr>
            </a:lvl1pPr>
            <a:lvl2pPr lvl="1" algn="ctr">
              <a:spcBef>
                <a:spcPts val="0"/>
              </a:spcBef>
              <a:spcAft>
                <a:spcPts val="0"/>
              </a:spcAft>
              <a:buSzPts val="12000"/>
              <a:buNone/>
              <a:defRPr sz="16000"/>
            </a:lvl2pPr>
            <a:lvl3pPr lvl="2" algn="ctr">
              <a:spcBef>
                <a:spcPts val="0"/>
              </a:spcBef>
              <a:spcAft>
                <a:spcPts val="0"/>
              </a:spcAft>
              <a:buSzPts val="12000"/>
              <a:buNone/>
              <a:defRPr sz="16000"/>
            </a:lvl3pPr>
            <a:lvl4pPr lvl="3" algn="ctr">
              <a:spcBef>
                <a:spcPts val="0"/>
              </a:spcBef>
              <a:spcAft>
                <a:spcPts val="0"/>
              </a:spcAft>
              <a:buSzPts val="12000"/>
              <a:buNone/>
              <a:defRPr sz="16000"/>
            </a:lvl4pPr>
            <a:lvl5pPr lvl="4" algn="ctr">
              <a:spcBef>
                <a:spcPts val="0"/>
              </a:spcBef>
              <a:spcAft>
                <a:spcPts val="0"/>
              </a:spcAft>
              <a:buSzPts val="12000"/>
              <a:buNone/>
              <a:defRPr sz="16000"/>
            </a:lvl5pPr>
            <a:lvl6pPr lvl="5" algn="ctr">
              <a:spcBef>
                <a:spcPts val="0"/>
              </a:spcBef>
              <a:spcAft>
                <a:spcPts val="0"/>
              </a:spcAft>
              <a:buSzPts val="12000"/>
              <a:buNone/>
              <a:defRPr sz="16000"/>
            </a:lvl6pPr>
            <a:lvl7pPr lvl="6" algn="ctr">
              <a:spcBef>
                <a:spcPts val="0"/>
              </a:spcBef>
              <a:spcAft>
                <a:spcPts val="0"/>
              </a:spcAft>
              <a:buSzPts val="12000"/>
              <a:buNone/>
              <a:defRPr sz="16000"/>
            </a:lvl7pPr>
            <a:lvl8pPr lvl="7" algn="ctr">
              <a:spcBef>
                <a:spcPts val="0"/>
              </a:spcBef>
              <a:spcAft>
                <a:spcPts val="0"/>
              </a:spcAft>
              <a:buSzPts val="12000"/>
              <a:buNone/>
              <a:defRPr sz="16000"/>
            </a:lvl8pPr>
            <a:lvl9pPr lvl="8" algn="ctr">
              <a:spcBef>
                <a:spcPts val="0"/>
              </a:spcBef>
              <a:spcAft>
                <a:spcPts val="0"/>
              </a:spcAft>
              <a:buSzPts val="12000"/>
              <a:buNone/>
              <a:defRPr sz="16000"/>
            </a:lvl9pPr>
          </a:lstStyle>
          <a:p>
            <a:r>
              <a:rPr dirty="0"/>
              <a:t>xx%</a:t>
            </a:r>
          </a:p>
        </p:txBody>
      </p:sp>
      <p:sp>
        <p:nvSpPr>
          <p:cNvPr id="44" name="Google Shape;44;p11"/>
          <p:cNvSpPr txBox="1">
            <a:spLocks noGrp="1"/>
          </p:cNvSpPr>
          <p:nvPr>
            <p:ph type="body" idx="1"/>
          </p:nvPr>
        </p:nvSpPr>
        <p:spPr>
          <a:xfrm>
            <a:off x="415600" y="4202967"/>
            <a:ext cx="11360800" cy="927600"/>
          </a:xfrm>
          <a:prstGeom prst="rect">
            <a:avLst/>
          </a:prstGeom>
        </p:spPr>
        <p:txBody>
          <a:bodyPr spcFirstLastPara="1" wrap="square" lIns="91425" tIns="91425" rIns="91425" bIns="91425" anchor="t" anchorCtr="0">
            <a:noAutofit/>
          </a:bodyPr>
          <a:lstStyle>
            <a:lvl1pPr marL="186262" lvl="0" indent="0" algn="ctr">
              <a:spcBef>
                <a:spcPts val="0"/>
              </a:spcBef>
              <a:spcAft>
                <a:spcPts val="0"/>
              </a:spcAft>
              <a:buSzPts val="1400"/>
              <a:buNone/>
              <a:defRPr sz="1867"/>
            </a:lvl1pPr>
            <a:lvl2pPr marL="1219170" lvl="1" indent="-423323" algn="ctr">
              <a:spcBef>
                <a:spcPts val="2133"/>
              </a:spcBef>
              <a:spcAft>
                <a:spcPts val="0"/>
              </a:spcAft>
              <a:buSzPts val="1400"/>
              <a:buChar char="○"/>
              <a:defRPr/>
            </a:lvl2pPr>
            <a:lvl3pPr marL="1828754" lvl="2" indent="-423323" algn="ctr">
              <a:spcBef>
                <a:spcPts val="2133"/>
              </a:spcBef>
              <a:spcAft>
                <a:spcPts val="0"/>
              </a:spcAft>
              <a:buSzPts val="1400"/>
              <a:buChar char="■"/>
              <a:defRPr/>
            </a:lvl3pPr>
            <a:lvl4pPr marL="2438339" lvl="3" indent="-423323" algn="ctr">
              <a:spcBef>
                <a:spcPts val="2133"/>
              </a:spcBef>
              <a:spcAft>
                <a:spcPts val="0"/>
              </a:spcAft>
              <a:buSzPts val="1400"/>
              <a:buChar char="●"/>
              <a:defRPr/>
            </a:lvl4pPr>
            <a:lvl5pPr marL="3047924" lvl="4" indent="-423323" algn="ctr">
              <a:spcBef>
                <a:spcPts val="2133"/>
              </a:spcBef>
              <a:spcAft>
                <a:spcPts val="0"/>
              </a:spcAft>
              <a:buSzPts val="1400"/>
              <a:buChar char="○"/>
              <a:defRPr/>
            </a:lvl5pPr>
            <a:lvl6pPr marL="3657509" lvl="5" indent="-423323" algn="ctr">
              <a:spcBef>
                <a:spcPts val="2133"/>
              </a:spcBef>
              <a:spcAft>
                <a:spcPts val="0"/>
              </a:spcAft>
              <a:buSzPts val="1400"/>
              <a:buChar char="■"/>
              <a:defRPr/>
            </a:lvl6pPr>
            <a:lvl7pPr marL="4267093" lvl="6" indent="-423323" algn="ctr">
              <a:spcBef>
                <a:spcPts val="2133"/>
              </a:spcBef>
              <a:spcAft>
                <a:spcPts val="0"/>
              </a:spcAft>
              <a:buSzPts val="1400"/>
              <a:buChar char="●"/>
              <a:defRPr/>
            </a:lvl7pPr>
            <a:lvl8pPr marL="4876678" lvl="7" indent="-423323" algn="ctr">
              <a:spcBef>
                <a:spcPts val="2133"/>
              </a:spcBef>
              <a:spcAft>
                <a:spcPts val="0"/>
              </a:spcAft>
              <a:buSzPts val="1400"/>
              <a:buChar char="○"/>
              <a:defRPr/>
            </a:lvl8pPr>
            <a:lvl9pPr marL="5486263" lvl="8" indent="-423323" algn="ctr">
              <a:spcBef>
                <a:spcPts val="2133"/>
              </a:spcBef>
              <a:spcAft>
                <a:spcPts val="2133"/>
              </a:spcAft>
              <a:buSzPts val="1400"/>
              <a:buChar char="■"/>
              <a:defRPr/>
            </a:lvl9pPr>
          </a:lstStyle>
          <a:p>
            <a:endParaRPr dirty="0"/>
          </a:p>
        </p:txBody>
      </p:sp>
    </p:spTree>
    <p:extLst>
      <p:ext uri="{BB962C8B-B14F-4D97-AF65-F5344CB8AC3E}">
        <p14:creationId xmlns:p14="http://schemas.microsoft.com/office/powerpoint/2010/main" val="4074247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able of contents" preserve="1">
  <p:cSld name="Table of contents">
    <p:bg>
      <p:bgPr>
        <a:solidFill>
          <a:srgbClr val="0D598C"/>
        </a:solidFill>
        <a:effectLst/>
      </p:bgPr>
    </p:bg>
    <p:spTree>
      <p:nvGrpSpPr>
        <p:cNvPr id="1" name="Shape 51"/>
        <p:cNvGrpSpPr/>
        <p:nvPr/>
      </p:nvGrpSpPr>
      <p:grpSpPr>
        <a:xfrm>
          <a:off x="0" y="0"/>
          <a:ext cx="0" cy="0"/>
          <a:chOff x="0" y="0"/>
          <a:chExt cx="0" cy="0"/>
        </a:xfrm>
      </p:grpSpPr>
      <p:sp>
        <p:nvSpPr>
          <p:cNvPr id="52" name="Google Shape;52;p14"/>
          <p:cNvSpPr txBox="1">
            <a:spLocks noGrp="1"/>
          </p:cNvSpPr>
          <p:nvPr>
            <p:ph type="ctrTitle"/>
          </p:nvPr>
        </p:nvSpPr>
        <p:spPr>
          <a:xfrm>
            <a:off x="4004467" y="956507"/>
            <a:ext cx="3272800" cy="8748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lt1"/>
              </a:buClr>
              <a:buSzPts val="1800"/>
              <a:buNone/>
              <a:defRPr sz="2400">
                <a:solidFill>
                  <a:schemeClr val="lt1"/>
                </a:solidFill>
              </a:defRPr>
            </a:lvl1pPr>
            <a:lvl2pPr lvl="1" algn="ctr" rtl="0">
              <a:spcBef>
                <a:spcPts val="0"/>
              </a:spcBef>
              <a:spcAft>
                <a:spcPts val="0"/>
              </a:spcAft>
              <a:buClr>
                <a:schemeClr val="lt1"/>
              </a:buClr>
              <a:buSzPts val="1800"/>
              <a:buFont typeface="Montserrat"/>
              <a:buNone/>
              <a:defRPr sz="2400" b="1">
                <a:solidFill>
                  <a:schemeClr val="lt1"/>
                </a:solidFill>
                <a:latin typeface="Montserrat"/>
                <a:ea typeface="Montserrat"/>
                <a:cs typeface="Montserrat"/>
                <a:sym typeface="Montserrat"/>
              </a:defRPr>
            </a:lvl2pPr>
            <a:lvl3pPr lvl="2" algn="ctr" rtl="0">
              <a:spcBef>
                <a:spcPts val="0"/>
              </a:spcBef>
              <a:spcAft>
                <a:spcPts val="0"/>
              </a:spcAft>
              <a:buClr>
                <a:schemeClr val="lt1"/>
              </a:buClr>
              <a:buSzPts val="1800"/>
              <a:buFont typeface="Montserrat"/>
              <a:buNone/>
              <a:defRPr sz="2400" b="1">
                <a:solidFill>
                  <a:schemeClr val="lt1"/>
                </a:solidFill>
                <a:latin typeface="Montserrat"/>
                <a:ea typeface="Montserrat"/>
                <a:cs typeface="Montserrat"/>
                <a:sym typeface="Montserrat"/>
              </a:defRPr>
            </a:lvl3pPr>
            <a:lvl4pPr lvl="3" algn="ctr" rtl="0">
              <a:spcBef>
                <a:spcPts val="0"/>
              </a:spcBef>
              <a:spcAft>
                <a:spcPts val="0"/>
              </a:spcAft>
              <a:buClr>
                <a:schemeClr val="lt1"/>
              </a:buClr>
              <a:buSzPts val="1800"/>
              <a:buFont typeface="Montserrat"/>
              <a:buNone/>
              <a:defRPr sz="2400" b="1">
                <a:solidFill>
                  <a:schemeClr val="lt1"/>
                </a:solidFill>
                <a:latin typeface="Montserrat"/>
                <a:ea typeface="Montserrat"/>
                <a:cs typeface="Montserrat"/>
                <a:sym typeface="Montserrat"/>
              </a:defRPr>
            </a:lvl4pPr>
            <a:lvl5pPr lvl="4" algn="ctr" rtl="0">
              <a:spcBef>
                <a:spcPts val="0"/>
              </a:spcBef>
              <a:spcAft>
                <a:spcPts val="0"/>
              </a:spcAft>
              <a:buClr>
                <a:schemeClr val="lt1"/>
              </a:buClr>
              <a:buSzPts val="1800"/>
              <a:buFont typeface="Montserrat"/>
              <a:buNone/>
              <a:defRPr sz="2400" b="1">
                <a:solidFill>
                  <a:schemeClr val="lt1"/>
                </a:solidFill>
                <a:latin typeface="Montserrat"/>
                <a:ea typeface="Montserrat"/>
                <a:cs typeface="Montserrat"/>
                <a:sym typeface="Montserrat"/>
              </a:defRPr>
            </a:lvl5pPr>
            <a:lvl6pPr lvl="5" algn="ctr" rtl="0">
              <a:spcBef>
                <a:spcPts val="0"/>
              </a:spcBef>
              <a:spcAft>
                <a:spcPts val="0"/>
              </a:spcAft>
              <a:buClr>
                <a:schemeClr val="lt1"/>
              </a:buClr>
              <a:buSzPts val="1800"/>
              <a:buFont typeface="Montserrat"/>
              <a:buNone/>
              <a:defRPr sz="2400" b="1">
                <a:solidFill>
                  <a:schemeClr val="lt1"/>
                </a:solidFill>
                <a:latin typeface="Montserrat"/>
                <a:ea typeface="Montserrat"/>
                <a:cs typeface="Montserrat"/>
                <a:sym typeface="Montserrat"/>
              </a:defRPr>
            </a:lvl6pPr>
            <a:lvl7pPr lvl="6" algn="ctr" rtl="0">
              <a:spcBef>
                <a:spcPts val="0"/>
              </a:spcBef>
              <a:spcAft>
                <a:spcPts val="0"/>
              </a:spcAft>
              <a:buClr>
                <a:schemeClr val="lt1"/>
              </a:buClr>
              <a:buSzPts val="1800"/>
              <a:buFont typeface="Montserrat"/>
              <a:buNone/>
              <a:defRPr sz="2400" b="1">
                <a:solidFill>
                  <a:schemeClr val="lt1"/>
                </a:solidFill>
                <a:latin typeface="Montserrat"/>
                <a:ea typeface="Montserrat"/>
                <a:cs typeface="Montserrat"/>
                <a:sym typeface="Montserrat"/>
              </a:defRPr>
            </a:lvl7pPr>
            <a:lvl8pPr lvl="7" algn="ctr" rtl="0">
              <a:spcBef>
                <a:spcPts val="0"/>
              </a:spcBef>
              <a:spcAft>
                <a:spcPts val="0"/>
              </a:spcAft>
              <a:buClr>
                <a:schemeClr val="lt1"/>
              </a:buClr>
              <a:buSzPts val="1800"/>
              <a:buFont typeface="Montserrat"/>
              <a:buNone/>
              <a:defRPr sz="2400" b="1">
                <a:solidFill>
                  <a:schemeClr val="lt1"/>
                </a:solidFill>
                <a:latin typeface="Montserrat"/>
                <a:ea typeface="Montserrat"/>
                <a:cs typeface="Montserrat"/>
                <a:sym typeface="Montserrat"/>
              </a:defRPr>
            </a:lvl8pPr>
            <a:lvl9pPr lvl="8" algn="ctr" rtl="0">
              <a:spcBef>
                <a:spcPts val="0"/>
              </a:spcBef>
              <a:spcAft>
                <a:spcPts val="0"/>
              </a:spcAft>
              <a:buClr>
                <a:schemeClr val="lt1"/>
              </a:buClr>
              <a:buSzPts val="1800"/>
              <a:buFont typeface="Montserrat"/>
              <a:buNone/>
              <a:defRPr sz="2400" b="1">
                <a:solidFill>
                  <a:schemeClr val="lt1"/>
                </a:solidFill>
                <a:latin typeface="Montserrat"/>
                <a:ea typeface="Montserrat"/>
                <a:cs typeface="Montserrat"/>
                <a:sym typeface="Montserrat"/>
              </a:defRPr>
            </a:lvl9pPr>
          </a:lstStyle>
          <a:p>
            <a:endParaRPr/>
          </a:p>
        </p:txBody>
      </p:sp>
      <p:sp>
        <p:nvSpPr>
          <p:cNvPr id="53" name="Google Shape;53;p14"/>
          <p:cNvSpPr txBox="1">
            <a:spLocks noGrp="1"/>
          </p:cNvSpPr>
          <p:nvPr>
            <p:ph type="subTitle" idx="1"/>
          </p:nvPr>
        </p:nvSpPr>
        <p:spPr>
          <a:xfrm>
            <a:off x="7022767" y="666959"/>
            <a:ext cx="3272800" cy="11524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lt1"/>
              </a:buClr>
              <a:buSzPts val="1400"/>
              <a:buNone/>
              <a:defRPr sz="1867">
                <a:solidFill>
                  <a:schemeClr val="lt1"/>
                </a:solidFill>
              </a:defRPr>
            </a:lvl1pPr>
            <a:lvl2pPr lvl="1" algn="ctr" rtl="0">
              <a:lnSpc>
                <a:spcPct val="100000"/>
              </a:lnSpc>
              <a:spcBef>
                <a:spcPts val="0"/>
              </a:spcBef>
              <a:spcAft>
                <a:spcPts val="0"/>
              </a:spcAft>
              <a:buClr>
                <a:schemeClr val="lt1"/>
              </a:buClr>
              <a:buSzPts val="1400"/>
              <a:buNone/>
              <a:defRPr>
                <a:solidFill>
                  <a:schemeClr val="lt1"/>
                </a:solidFill>
              </a:defRPr>
            </a:lvl2pPr>
            <a:lvl3pPr lvl="2" algn="ctr" rtl="0">
              <a:lnSpc>
                <a:spcPct val="100000"/>
              </a:lnSpc>
              <a:spcBef>
                <a:spcPts val="0"/>
              </a:spcBef>
              <a:spcAft>
                <a:spcPts val="0"/>
              </a:spcAft>
              <a:buClr>
                <a:schemeClr val="lt1"/>
              </a:buClr>
              <a:buSzPts val="1400"/>
              <a:buNone/>
              <a:defRPr>
                <a:solidFill>
                  <a:schemeClr val="lt1"/>
                </a:solidFill>
              </a:defRPr>
            </a:lvl3pPr>
            <a:lvl4pPr lvl="3" algn="ctr" rtl="0">
              <a:lnSpc>
                <a:spcPct val="100000"/>
              </a:lnSpc>
              <a:spcBef>
                <a:spcPts val="0"/>
              </a:spcBef>
              <a:spcAft>
                <a:spcPts val="0"/>
              </a:spcAft>
              <a:buClr>
                <a:schemeClr val="lt1"/>
              </a:buClr>
              <a:buSzPts val="1400"/>
              <a:buNone/>
              <a:defRPr>
                <a:solidFill>
                  <a:schemeClr val="lt1"/>
                </a:solidFill>
              </a:defRPr>
            </a:lvl4pPr>
            <a:lvl5pPr lvl="4" algn="ctr" rtl="0">
              <a:lnSpc>
                <a:spcPct val="100000"/>
              </a:lnSpc>
              <a:spcBef>
                <a:spcPts val="0"/>
              </a:spcBef>
              <a:spcAft>
                <a:spcPts val="0"/>
              </a:spcAft>
              <a:buClr>
                <a:schemeClr val="lt1"/>
              </a:buClr>
              <a:buSzPts val="1400"/>
              <a:buNone/>
              <a:defRPr>
                <a:solidFill>
                  <a:schemeClr val="lt1"/>
                </a:solidFill>
              </a:defRPr>
            </a:lvl5pPr>
            <a:lvl6pPr lvl="5" algn="ctr" rtl="0">
              <a:lnSpc>
                <a:spcPct val="100000"/>
              </a:lnSpc>
              <a:spcBef>
                <a:spcPts val="0"/>
              </a:spcBef>
              <a:spcAft>
                <a:spcPts val="0"/>
              </a:spcAft>
              <a:buClr>
                <a:schemeClr val="lt1"/>
              </a:buClr>
              <a:buSzPts val="1400"/>
              <a:buNone/>
              <a:defRPr>
                <a:solidFill>
                  <a:schemeClr val="lt1"/>
                </a:solidFill>
              </a:defRPr>
            </a:lvl6pPr>
            <a:lvl7pPr lvl="6" algn="ctr" rtl="0">
              <a:lnSpc>
                <a:spcPct val="100000"/>
              </a:lnSpc>
              <a:spcBef>
                <a:spcPts val="0"/>
              </a:spcBef>
              <a:spcAft>
                <a:spcPts val="0"/>
              </a:spcAft>
              <a:buClr>
                <a:schemeClr val="lt1"/>
              </a:buClr>
              <a:buSzPts val="1400"/>
              <a:buNone/>
              <a:defRPr>
                <a:solidFill>
                  <a:schemeClr val="lt1"/>
                </a:solidFill>
              </a:defRPr>
            </a:lvl7pPr>
            <a:lvl8pPr lvl="7" algn="ctr" rtl="0">
              <a:lnSpc>
                <a:spcPct val="100000"/>
              </a:lnSpc>
              <a:spcBef>
                <a:spcPts val="0"/>
              </a:spcBef>
              <a:spcAft>
                <a:spcPts val="0"/>
              </a:spcAft>
              <a:buClr>
                <a:schemeClr val="lt1"/>
              </a:buClr>
              <a:buSzPts val="1400"/>
              <a:buNone/>
              <a:defRPr>
                <a:solidFill>
                  <a:schemeClr val="lt1"/>
                </a:solidFill>
              </a:defRPr>
            </a:lvl8pPr>
            <a:lvl9pPr lvl="8" algn="ctr" rtl="0">
              <a:lnSpc>
                <a:spcPct val="100000"/>
              </a:lnSpc>
              <a:spcBef>
                <a:spcPts val="0"/>
              </a:spcBef>
              <a:spcAft>
                <a:spcPts val="0"/>
              </a:spcAft>
              <a:buClr>
                <a:schemeClr val="lt1"/>
              </a:buClr>
              <a:buSzPts val="1400"/>
              <a:buNone/>
              <a:defRPr>
                <a:solidFill>
                  <a:schemeClr val="lt1"/>
                </a:solidFill>
              </a:defRPr>
            </a:lvl9pPr>
          </a:lstStyle>
          <a:p>
            <a:endParaRPr/>
          </a:p>
        </p:txBody>
      </p:sp>
      <p:sp>
        <p:nvSpPr>
          <p:cNvPr id="54" name="Google Shape;54;p14"/>
          <p:cNvSpPr txBox="1">
            <a:spLocks noGrp="1"/>
          </p:cNvSpPr>
          <p:nvPr>
            <p:ph type="title" idx="2" hasCustomPrompt="1"/>
          </p:nvPr>
        </p:nvSpPr>
        <p:spPr>
          <a:xfrm>
            <a:off x="1286815" y="920657"/>
            <a:ext cx="2034800" cy="874800"/>
          </a:xfrm>
          <a:prstGeom prst="rect">
            <a:avLst/>
          </a:prstGeom>
        </p:spPr>
        <p:txBody>
          <a:bodyPr spcFirstLastPara="1" wrap="square" lIns="91425" tIns="91425" rIns="91425" bIns="91425" anchor="ctr" anchorCtr="0">
            <a:noAutofit/>
          </a:bodyPr>
          <a:lstStyle>
            <a:lvl1pPr lvl="0" algn="r" rtl="0">
              <a:spcBef>
                <a:spcPts val="0"/>
              </a:spcBef>
              <a:spcAft>
                <a:spcPts val="0"/>
              </a:spcAft>
              <a:buClr>
                <a:srgbClr val="D5B961"/>
              </a:buClr>
              <a:buSzPts val="4800"/>
              <a:buFont typeface="Montserrat Thin"/>
              <a:buNone/>
              <a:defRPr sz="6400" b="0">
                <a:solidFill>
                  <a:schemeClr val="bg1"/>
                </a:solidFill>
                <a:latin typeface="Montserrat Thin"/>
                <a:ea typeface="Montserrat Thin"/>
                <a:cs typeface="Montserrat Thin"/>
                <a:sym typeface="Montserrat Thin"/>
              </a:defRPr>
            </a:lvl1pPr>
            <a:lvl2pPr lvl="1" algn="r" rtl="0">
              <a:spcBef>
                <a:spcPts val="0"/>
              </a:spcBef>
              <a:spcAft>
                <a:spcPts val="0"/>
              </a:spcAft>
              <a:buClr>
                <a:srgbClr val="D5B961"/>
              </a:buClr>
              <a:buSzPts val="4800"/>
              <a:buFont typeface="Montserrat Thin"/>
              <a:buNone/>
              <a:defRPr sz="6400">
                <a:solidFill>
                  <a:srgbClr val="D5B961"/>
                </a:solidFill>
                <a:latin typeface="Montserrat Thin"/>
                <a:ea typeface="Montserrat Thin"/>
                <a:cs typeface="Montserrat Thin"/>
                <a:sym typeface="Montserrat Thin"/>
              </a:defRPr>
            </a:lvl2pPr>
            <a:lvl3pPr lvl="2" algn="r" rtl="0">
              <a:spcBef>
                <a:spcPts val="0"/>
              </a:spcBef>
              <a:spcAft>
                <a:spcPts val="0"/>
              </a:spcAft>
              <a:buClr>
                <a:srgbClr val="D5B961"/>
              </a:buClr>
              <a:buSzPts val="4800"/>
              <a:buFont typeface="Montserrat Thin"/>
              <a:buNone/>
              <a:defRPr sz="6400">
                <a:solidFill>
                  <a:srgbClr val="D5B961"/>
                </a:solidFill>
                <a:latin typeface="Montserrat Thin"/>
                <a:ea typeface="Montserrat Thin"/>
                <a:cs typeface="Montserrat Thin"/>
                <a:sym typeface="Montserrat Thin"/>
              </a:defRPr>
            </a:lvl3pPr>
            <a:lvl4pPr lvl="3" algn="r" rtl="0">
              <a:spcBef>
                <a:spcPts val="0"/>
              </a:spcBef>
              <a:spcAft>
                <a:spcPts val="0"/>
              </a:spcAft>
              <a:buClr>
                <a:srgbClr val="D5B961"/>
              </a:buClr>
              <a:buSzPts val="4800"/>
              <a:buFont typeface="Montserrat Thin"/>
              <a:buNone/>
              <a:defRPr sz="6400">
                <a:solidFill>
                  <a:srgbClr val="D5B961"/>
                </a:solidFill>
                <a:latin typeface="Montserrat Thin"/>
                <a:ea typeface="Montserrat Thin"/>
                <a:cs typeface="Montserrat Thin"/>
                <a:sym typeface="Montserrat Thin"/>
              </a:defRPr>
            </a:lvl4pPr>
            <a:lvl5pPr lvl="4" algn="r" rtl="0">
              <a:spcBef>
                <a:spcPts val="0"/>
              </a:spcBef>
              <a:spcAft>
                <a:spcPts val="0"/>
              </a:spcAft>
              <a:buClr>
                <a:srgbClr val="D5B961"/>
              </a:buClr>
              <a:buSzPts val="4800"/>
              <a:buFont typeface="Montserrat Thin"/>
              <a:buNone/>
              <a:defRPr sz="6400">
                <a:solidFill>
                  <a:srgbClr val="D5B961"/>
                </a:solidFill>
                <a:latin typeface="Montserrat Thin"/>
                <a:ea typeface="Montserrat Thin"/>
                <a:cs typeface="Montserrat Thin"/>
                <a:sym typeface="Montserrat Thin"/>
              </a:defRPr>
            </a:lvl5pPr>
            <a:lvl6pPr lvl="5" algn="r" rtl="0">
              <a:spcBef>
                <a:spcPts val="0"/>
              </a:spcBef>
              <a:spcAft>
                <a:spcPts val="0"/>
              </a:spcAft>
              <a:buClr>
                <a:srgbClr val="D5B961"/>
              </a:buClr>
              <a:buSzPts val="4800"/>
              <a:buFont typeface="Montserrat Thin"/>
              <a:buNone/>
              <a:defRPr sz="6400">
                <a:solidFill>
                  <a:srgbClr val="D5B961"/>
                </a:solidFill>
                <a:latin typeface="Montserrat Thin"/>
                <a:ea typeface="Montserrat Thin"/>
                <a:cs typeface="Montserrat Thin"/>
                <a:sym typeface="Montserrat Thin"/>
              </a:defRPr>
            </a:lvl6pPr>
            <a:lvl7pPr lvl="6" algn="r" rtl="0">
              <a:spcBef>
                <a:spcPts val="0"/>
              </a:spcBef>
              <a:spcAft>
                <a:spcPts val="0"/>
              </a:spcAft>
              <a:buClr>
                <a:srgbClr val="D5B961"/>
              </a:buClr>
              <a:buSzPts val="4800"/>
              <a:buFont typeface="Montserrat Thin"/>
              <a:buNone/>
              <a:defRPr sz="6400">
                <a:solidFill>
                  <a:srgbClr val="D5B961"/>
                </a:solidFill>
                <a:latin typeface="Montserrat Thin"/>
                <a:ea typeface="Montserrat Thin"/>
                <a:cs typeface="Montserrat Thin"/>
                <a:sym typeface="Montserrat Thin"/>
              </a:defRPr>
            </a:lvl7pPr>
            <a:lvl8pPr lvl="7" algn="r" rtl="0">
              <a:spcBef>
                <a:spcPts val="0"/>
              </a:spcBef>
              <a:spcAft>
                <a:spcPts val="0"/>
              </a:spcAft>
              <a:buClr>
                <a:srgbClr val="D5B961"/>
              </a:buClr>
              <a:buSzPts val="4800"/>
              <a:buFont typeface="Montserrat Thin"/>
              <a:buNone/>
              <a:defRPr sz="6400">
                <a:solidFill>
                  <a:srgbClr val="D5B961"/>
                </a:solidFill>
                <a:latin typeface="Montserrat Thin"/>
                <a:ea typeface="Montserrat Thin"/>
                <a:cs typeface="Montserrat Thin"/>
                <a:sym typeface="Montserrat Thin"/>
              </a:defRPr>
            </a:lvl8pPr>
            <a:lvl9pPr lvl="8" algn="r" rtl="0">
              <a:spcBef>
                <a:spcPts val="0"/>
              </a:spcBef>
              <a:spcAft>
                <a:spcPts val="0"/>
              </a:spcAft>
              <a:buClr>
                <a:srgbClr val="D5B961"/>
              </a:buClr>
              <a:buSzPts val="4800"/>
              <a:buFont typeface="Montserrat Thin"/>
              <a:buNone/>
              <a:defRPr sz="6400">
                <a:solidFill>
                  <a:srgbClr val="D5B961"/>
                </a:solidFill>
                <a:latin typeface="Montserrat Thin"/>
                <a:ea typeface="Montserrat Thin"/>
                <a:cs typeface="Montserrat Thin"/>
                <a:sym typeface="Montserrat Thin"/>
              </a:defRPr>
            </a:lvl9pPr>
          </a:lstStyle>
          <a:p>
            <a:r>
              <a:rPr dirty="0"/>
              <a:t>xx%</a:t>
            </a:r>
          </a:p>
        </p:txBody>
      </p:sp>
      <p:sp>
        <p:nvSpPr>
          <p:cNvPr id="55" name="Google Shape;55;p14"/>
          <p:cNvSpPr txBox="1">
            <a:spLocks noGrp="1"/>
          </p:cNvSpPr>
          <p:nvPr>
            <p:ph type="ctrTitle" idx="3"/>
          </p:nvPr>
        </p:nvSpPr>
        <p:spPr>
          <a:xfrm>
            <a:off x="4004467" y="2330407"/>
            <a:ext cx="3272800" cy="8748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lt1"/>
              </a:buClr>
              <a:buSzPts val="1800"/>
              <a:buNone/>
              <a:defRPr sz="2400">
                <a:solidFill>
                  <a:schemeClr val="lt1"/>
                </a:solidFill>
              </a:defRPr>
            </a:lvl1pPr>
            <a:lvl2pPr lvl="1" algn="ctr" rtl="0">
              <a:spcBef>
                <a:spcPts val="0"/>
              </a:spcBef>
              <a:spcAft>
                <a:spcPts val="0"/>
              </a:spcAft>
              <a:buClr>
                <a:schemeClr val="lt1"/>
              </a:buClr>
              <a:buSzPts val="1800"/>
              <a:buFont typeface="Montserrat"/>
              <a:buNone/>
              <a:defRPr sz="2400" b="1">
                <a:solidFill>
                  <a:schemeClr val="lt1"/>
                </a:solidFill>
                <a:latin typeface="Montserrat"/>
                <a:ea typeface="Montserrat"/>
                <a:cs typeface="Montserrat"/>
                <a:sym typeface="Montserrat"/>
              </a:defRPr>
            </a:lvl2pPr>
            <a:lvl3pPr lvl="2" algn="ctr" rtl="0">
              <a:spcBef>
                <a:spcPts val="0"/>
              </a:spcBef>
              <a:spcAft>
                <a:spcPts val="0"/>
              </a:spcAft>
              <a:buClr>
                <a:schemeClr val="lt1"/>
              </a:buClr>
              <a:buSzPts val="1800"/>
              <a:buFont typeface="Montserrat"/>
              <a:buNone/>
              <a:defRPr sz="2400" b="1">
                <a:solidFill>
                  <a:schemeClr val="lt1"/>
                </a:solidFill>
                <a:latin typeface="Montserrat"/>
                <a:ea typeface="Montserrat"/>
                <a:cs typeface="Montserrat"/>
                <a:sym typeface="Montserrat"/>
              </a:defRPr>
            </a:lvl3pPr>
            <a:lvl4pPr lvl="3" algn="ctr" rtl="0">
              <a:spcBef>
                <a:spcPts val="0"/>
              </a:spcBef>
              <a:spcAft>
                <a:spcPts val="0"/>
              </a:spcAft>
              <a:buClr>
                <a:schemeClr val="lt1"/>
              </a:buClr>
              <a:buSzPts val="1800"/>
              <a:buFont typeface="Montserrat"/>
              <a:buNone/>
              <a:defRPr sz="2400" b="1">
                <a:solidFill>
                  <a:schemeClr val="lt1"/>
                </a:solidFill>
                <a:latin typeface="Montserrat"/>
                <a:ea typeface="Montserrat"/>
                <a:cs typeface="Montserrat"/>
                <a:sym typeface="Montserrat"/>
              </a:defRPr>
            </a:lvl4pPr>
            <a:lvl5pPr lvl="4" algn="ctr" rtl="0">
              <a:spcBef>
                <a:spcPts val="0"/>
              </a:spcBef>
              <a:spcAft>
                <a:spcPts val="0"/>
              </a:spcAft>
              <a:buClr>
                <a:schemeClr val="lt1"/>
              </a:buClr>
              <a:buSzPts val="1800"/>
              <a:buFont typeface="Montserrat"/>
              <a:buNone/>
              <a:defRPr sz="2400" b="1">
                <a:solidFill>
                  <a:schemeClr val="lt1"/>
                </a:solidFill>
                <a:latin typeface="Montserrat"/>
                <a:ea typeface="Montserrat"/>
                <a:cs typeface="Montserrat"/>
                <a:sym typeface="Montserrat"/>
              </a:defRPr>
            </a:lvl5pPr>
            <a:lvl6pPr lvl="5" algn="ctr" rtl="0">
              <a:spcBef>
                <a:spcPts val="0"/>
              </a:spcBef>
              <a:spcAft>
                <a:spcPts val="0"/>
              </a:spcAft>
              <a:buClr>
                <a:schemeClr val="lt1"/>
              </a:buClr>
              <a:buSzPts val="1800"/>
              <a:buFont typeface="Montserrat"/>
              <a:buNone/>
              <a:defRPr sz="2400" b="1">
                <a:solidFill>
                  <a:schemeClr val="lt1"/>
                </a:solidFill>
                <a:latin typeface="Montserrat"/>
                <a:ea typeface="Montserrat"/>
                <a:cs typeface="Montserrat"/>
                <a:sym typeface="Montserrat"/>
              </a:defRPr>
            </a:lvl6pPr>
            <a:lvl7pPr lvl="6" algn="ctr" rtl="0">
              <a:spcBef>
                <a:spcPts val="0"/>
              </a:spcBef>
              <a:spcAft>
                <a:spcPts val="0"/>
              </a:spcAft>
              <a:buClr>
                <a:schemeClr val="lt1"/>
              </a:buClr>
              <a:buSzPts val="1800"/>
              <a:buFont typeface="Montserrat"/>
              <a:buNone/>
              <a:defRPr sz="2400" b="1">
                <a:solidFill>
                  <a:schemeClr val="lt1"/>
                </a:solidFill>
                <a:latin typeface="Montserrat"/>
                <a:ea typeface="Montserrat"/>
                <a:cs typeface="Montserrat"/>
                <a:sym typeface="Montserrat"/>
              </a:defRPr>
            </a:lvl7pPr>
            <a:lvl8pPr lvl="7" algn="ctr" rtl="0">
              <a:spcBef>
                <a:spcPts val="0"/>
              </a:spcBef>
              <a:spcAft>
                <a:spcPts val="0"/>
              </a:spcAft>
              <a:buClr>
                <a:schemeClr val="lt1"/>
              </a:buClr>
              <a:buSzPts val="1800"/>
              <a:buFont typeface="Montserrat"/>
              <a:buNone/>
              <a:defRPr sz="2400" b="1">
                <a:solidFill>
                  <a:schemeClr val="lt1"/>
                </a:solidFill>
                <a:latin typeface="Montserrat"/>
                <a:ea typeface="Montserrat"/>
                <a:cs typeface="Montserrat"/>
                <a:sym typeface="Montserrat"/>
              </a:defRPr>
            </a:lvl8pPr>
            <a:lvl9pPr lvl="8" algn="ctr" rtl="0">
              <a:spcBef>
                <a:spcPts val="0"/>
              </a:spcBef>
              <a:spcAft>
                <a:spcPts val="0"/>
              </a:spcAft>
              <a:buClr>
                <a:schemeClr val="lt1"/>
              </a:buClr>
              <a:buSzPts val="1800"/>
              <a:buFont typeface="Montserrat"/>
              <a:buNone/>
              <a:defRPr sz="2400" b="1">
                <a:solidFill>
                  <a:schemeClr val="lt1"/>
                </a:solidFill>
                <a:latin typeface="Montserrat"/>
                <a:ea typeface="Montserrat"/>
                <a:cs typeface="Montserrat"/>
                <a:sym typeface="Montserrat"/>
              </a:defRPr>
            </a:lvl9pPr>
          </a:lstStyle>
          <a:p>
            <a:endParaRPr/>
          </a:p>
        </p:txBody>
      </p:sp>
      <p:sp>
        <p:nvSpPr>
          <p:cNvPr id="56" name="Google Shape;56;p14"/>
          <p:cNvSpPr txBox="1">
            <a:spLocks noGrp="1"/>
          </p:cNvSpPr>
          <p:nvPr>
            <p:ph type="subTitle" idx="4"/>
          </p:nvPr>
        </p:nvSpPr>
        <p:spPr>
          <a:xfrm>
            <a:off x="7022767" y="2028911"/>
            <a:ext cx="3272800" cy="11524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lt1"/>
              </a:buClr>
              <a:buSzPts val="1400"/>
              <a:buNone/>
              <a:defRPr sz="1867">
                <a:solidFill>
                  <a:schemeClr val="lt1"/>
                </a:solidFill>
              </a:defRPr>
            </a:lvl1pPr>
            <a:lvl2pPr lvl="1" algn="ctr" rtl="0">
              <a:lnSpc>
                <a:spcPct val="100000"/>
              </a:lnSpc>
              <a:spcBef>
                <a:spcPts val="0"/>
              </a:spcBef>
              <a:spcAft>
                <a:spcPts val="0"/>
              </a:spcAft>
              <a:buClr>
                <a:schemeClr val="lt1"/>
              </a:buClr>
              <a:buSzPts val="1400"/>
              <a:buNone/>
              <a:defRPr>
                <a:solidFill>
                  <a:schemeClr val="lt1"/>
                </a:solidFill>
              </a:defRPr>
            </a:lvl2pPr>
            <a:lvl3pPr lvl="2" algn="ctr" rtl="0">
              <a:lnSpc>
                <a:spcPct val="100000"/>
              </a:lnSpc>
              <a:spcBef>
                <a:spcPts val="0"/>
              </a:spcBef>
              <a:spcAft>
                <a:spcPts val="0"/>
              </a:spcAft>
              <a:buClr>
                <a:schemeClr val="lt1"/>
              </a:buClr>
              <a:buSzPts val="1400"/>
              <a:buNone/>
              <a:defRPr>
                <a:solidFill>
                  <a:schemeClr val="lt1"/>
                </a:solidFill>
              </a:defRPr>
            </a:lvl3pPr>
            <a:lvl4pPr lvl="3" algn="ctr" rtl="0">
              <a:lnSpc>
                <a:spcPct val="100000"/>
              </a:lnSpc>
              <a:spcBef>
                <a:spcPts val="0"/>
              </a:spcBef>
              <a:spcAft>
                <a:spcPts val="0"/>
              </a:spcAft>
              <a:buClr>
                <a:schemeClr val="lt1"/>
              </a:buClr>
              <a:buSzPts val="1400"/>
              <a:buNone/>
              <a:defRPr>
                <a:solidFill>
                  <a:schemeClr val="lt1"/>
                </a:solidFill>
              </a:defRPr>
            </a:lvl4pPr>
            <a:lvl5pPr lvl="4" algn="ctr" rtl="0">
              <a:lnSpc>
                <a:spcPct val="100000"/>
              </a:lnSpc>
              <a:spcBef>
                <a:spcPts val="0"/>
              </a:spcBef>
              <a:spcAft>
                <a:spcPts val="0"/>
              </a:spcAft>
              <a:buClr>
                <a:schemeClr val="lt1"/>
              </a:buClr>
              <a:buSzPts val="1400"/>
              <a:buNone/>
              <a:defRPr>
                <a:solidFill>
                  <a:schemeClr val="lt1"/>
                </a:solidFill>
              </a:defRPr>
            </a:lvl5pPr>
            <a:lvl6pPr lvl="5" algn="ctr" rtl="0">
              <a:lnSpc>
                <a:spcPct val="100000"/>
              </a:lnSpc>
              <a:spcBef>
                <a:spcPts val="0"/>
              </a:spcBef>
              <a:spcAft>
                <a:spcPts val="0"/>
              </a:spcAft>
              <a:buClr>
                <a:schemeClr val="lt1"/>
              </a:buClr>
              <a:buSzPts val="1400"/>
              <a:buNone/>
              <a:defRPr>
                <a:solidFill>
                  <a:schemeClr val="lt1"/>
                </a:solidFill>
              </a:defRPr>
            </a:lvl6pPr>
            <a:lvl7pPr lvl="6" algn="ctr" rtl="0">
              <a:lnSpc>
                <a:spcPct val="100000"/>
              </a:lnSpc>
              <a:spcBef>
                <a:spcPts val="0"/>
              </a:spcBef>
              <a:spcAft>
                <a:spcPts val="0"/>
              </a:spcAft>
              <a:buClr>
                <a:schemeClr val="lt1"/>
              </a:buClr>
              <a:buSzPts val="1400"/>
              <a:buNone/>
              <a:defRPr>
                <a:solidFill>
                  <a:schemeClr val="lt1"/>
                </a:solidFill>
              </a:defRPr>
            </a:lvl7pPr>
            <a:lvl8pPr lvl="7" algn="ctr" rtl="0">
              <a:lnSpc>
                <a:spcPct val="100000"/>
              </a:lnSpc>
              <a:spcBef>
                <a:spcPts val="0"/>
              </a:spcBef>
              <a:spcAft>
                <a:spcPts val="0"/>
              </a:spcAft>
              <a:buClr>
                <a:schemeClr val="lt1"/>
              </a:buClr>
              <a:buSzPts val="1400"/>
              <a:buNone/>
              <a:defRPr>
                <a:solidFill>
                  <a:schemeClr val="lt1"/>
                </a:solidFill>
              </a:defRPr>
            </a:lvl8pPr>
            <a:lvl9pPr lvl="8" algn="ctr" rtl="0">
              <a:lnSpc>
                <a:spcPct val="100000"/>
              </a:lnSpc>
              <a:spcBef>
                <a:spcPts val="0"/>
              </a:spcBef>
              <a:spcAft>
                <a:spcPts val="0"/>
              </a:spcAft>
              <a:buClr>
                <a:schemeClr val="lt1"/>
              </a:buClr>
              <a:buSzPts val="1400"/>
              <a:buNone/>
              <a:defRPr>
                <a:solidFill>
                  <a:schemeClr val="lt1"/>
                </a:solidFill>
              </a:defRPr>
            </a:lvl9pPr>
          </a:lstStyle>
          <a:p>
            <a:endParaRPr/>
          </a:p>
        </p:txBody>
      </p:sp>
      <p:sp>
        <p:nvSpPr>
          <p:cNvPr id="57" name="Google Shape;57;p14"/>
          <p:cNvSpPr txBox="1">
            <a:spLocks noGrp="1"/>
          </p:cNvSpPr>
          <p:nvPr>
            <p:ph type="title" idx="5" hasCustomPrompt="1"/>
          </p:nvPr>
        </p:nvSpPr>
        <p:spPr>
          <a:xfrm>
            <a:off x="1286815" y="2270661"/>
            <a:ext cx="2034800" cy="874800"/>
          </a:xfrm>
          <a:prstGeom prst="rect">
            <a:avLst/>
          </a:prstGeom>
        </p:spPr>
        <p:txBody>
          <a:bodyPr spcFirstLastPara="1" wrap="square" lIns="91425" tIns="91425" rIns="91425" bIns="91425" anchor="ctr" anchorCtr="0">
            <a:noAutofit/>
          </a:bodyPr>
          <a:lstStyle>
            <a:lvl1pPr lvl="0" algn="r" rtl="0">
              <a:spcBef>
                <a:spcPts val="0"/>
              </a:spcBef>
              <a:spcAft>
                <a:spcPts val="0"/>
              </a:spcAft>
              <a:buClr>
                <a:srgbClr val="D5B961"/>
              </a:buClr>
              <a:buSzPts val="4800"/>
              <a:buFont typeface="Montserrat Thin"/>
              <a:buNone/>
              <a:defRPr sz="6400" b="0">
                <a:solidFill>
                  <a:schemeClr val="bg1"/>
                </a:solidFill>
                <a:latin typeface="Montserrat Thin"/>
                <a:ea typeface="Montserrat Thin"/>
                <a:cs typeface="Montserrat Thin"/>
                <a:sym typeface="Montserrat Thin"/>
              </a:defRPr>
            </a:lvl1pPr>
            <a:lvl2pPr lvl="1" algn="r" rtl="0">
              <a:spcBef>
                <a:spcPts val="0"/>
              </a:spcBef>
              <a:spcAft>
                <a:spcPts val="0"/>
              </a:spcAft>
              <a:buClr>
                <a:srgbClr val="D5B961"/>
              </a:buClr>
              <a:buSzPts val="4800"/>
              <a:buFont typeface="Montserrat Thin"/>
              <a:buNone/>
              <a:defRPr sz="6400">
                <a:solidFill>
                  <a:srgbClr val="D5B961"/>
                </a:solidFill>
                <a:latin typeface="Montserrat Thin"/>
                <a:ea typeface="Montserrat Thin"/>
                <a:cs typeface="Montserrat Thin"/>
                <a:sym typeface="Montserrat Thin"/>
              </a:defRPr>
            </a:lvl2pPr>
            <a:lvl3pPr lvl="2" algn="r" rtl="0">
              <a:spcBef>
                <a:spcPts val="0"/>
              </a:spcBef>
              <a:spcAft>
                <a:spcPts val="0"/>
              </a:spcAft>
              <a:buClr>
                <a:srgbClr val="D5B961"/>
              </a:buClr>
              <a:buSzPts val="4800"/>
              <a:buFont typeface="Montserrat Thin"/>
              <a:buNone/>
              <a:defRPr sz="6400">
                <a:solidFill>
                  <a:srgbClr val="D5B961"/>
                </a:solidFill>
                <a:latin typeface="Montserrat Thin"/>
                <a:ea typeface="Montserrat Thin"/>
                <a:cs typeface="Montserrat Thin"/>
                <a:sym typeface="Montserrat Thin"/>
              </a:defRPr>
            </a:lvl3pPr>
            <a:lvl4pPr lvl="3" algn="r" rtl="0">
              <a:spcBef>
                <a:spcPts val="0"/>
              </a:spcBef>
              <a:spcAft>
                <a:spcPts val="0"/>
              </a:spcAft>
              <a:buClr>
                <a:srgbClr val="D5B961"/>
              </a:buClr>
              <a:buSzPts val="4800"/>
              <a:buFont typeface="Montserrat Thin"/>
              <a:buNone/>
              <a:defRPr sz="6400">
                <a:solidFill>
                  <a:srgbClr val="D5B961"/>
                </a:solidFill>
                <a:latin typeface="Montserrat Thin"/>
                <a:ea typeface="Montserrat Thin"/>
                <a:cs typeface="Montserrat Thin"/>
                <a:sym typeface="Montserrat Thin"/>
              </a:defRPr>
            </a:lvl4pPr>
            <a:lvl5pPr lvl="4" algn="r" rtl="0">
              <a:spcBef>
                <a:spcPts val="0"/>
              </a:spcBef>
              <a:spcAft>
                <a:spcPts val="0"/>
              </a:spcAft>
              <a:buClr>
                <a:srgbClr val="D5B961"/>
              </a:buClr>
              <a:buSzPts val="4800"/>
              <a:buFont typeface="Montserrat Thin"/>
              <a:buNone/>
              <a:defRPr sz="6400">
                <a:solidFill>
                  <a:srgbClr val="D5B961"/>
                </a:solidFill>
                <a:latin typeface="Montserrat Thin"/>
                <a:ea typeface="Montserrat Thin"/>
                <a:cs typeface="Montserrat Thin"/>
                <a:sym typeface="Montserrat Thin"/>
              </a:defRPr>
            </a:lvl5pPr>
            <a:lvl6pPr lvl="5" algn="r" rtl="0">
              <a:spcBef>
                <a:spcPts val="0"/>
              </a:spcBef>
              <a:spcAft>
                <a:spcPts val="0"/>
              </a:spcAft>
              <a:buClr>
                <a:srgbClr val="D5B961"/>
              </a:buClr>
              <a:buSzPts val="4800"/>
              <a:buFont typeface="Montserrat Thin"/>
              <a:buNone/>
              <a:defRPr sz="6400">
                <a:solidFill>
                  <a:srgbClr val="D5B961"/>
                </a:solidFill>
                <a:latin typeface="Montserrat Thin"/>
                <a:ea typeface="Montserrat Thin"/>
                <a:cs typeface="Montserrat Thin"/>
                <a:sym typeface="Montserrat Thin"/>
              </a:defRPr>
            </a:lvl6pPr>
            <a:lvl7pPr lvl="6" algn="r" rtl="0">
              <a:spcBef>
                <a:spcPts val="0"/>
              </a:spcBef>
              <a:spcAft>
                <a:spcPts val="0"/>
              </a:spcAft>
              <a:buClr>
                <a:srgbClr val="D5B961"/>
              </a:buClr>
              <a:buSzPts val="4800"/>
              <a:buFont typeface="Montserrat Thin"/>
              <a:buNone/>
              <a:defRPr sz="6400">
                <a:solidFill>
                  <a:srgbClr val="D5B961"/>
                </a:solidFill>
                <a:latin typeface="Montserrat Thin"/>
                <a:ea typeface="Montserrat Thin"/>
                <a:cs typeface="Montserrat Thin"/>
                <a:sym typeface="Montserrat Thin"/>
              </a:defRPr>
            </a:lvl7pPr>
            <a:lvl8pPr lvl="7" algn="r" rtl="0">
              <a:spcBef>
                <a:spcPts val="0"/>
              </a:spcBef>
              <a:spcAft>
                <a:spcPts val="0"/>
              </a:spcAft>
              <a:buClr>
                <a:srgbClr val="D5B961"/>
              </a:buClr>
              <a:buSzPts val="4800"/>
              <a:buFont typeface="Montserrat Thin"/>
              <a:buNone/>
              <a:defRPr sz="6400">
                <a:solidFill>
                  <a:srgbClr val="D5B961"/>
                </a:solidFill>
                <a:latin typeface="Montserrat Thin"/>
                <a:ea typeface="Montserrat Thin"/>
                <a:cs typeface="Montserrat Thin"/>
                <a:sym typeface="Montserrat Thin"/>
              </a:defRPr>
            </a:lvl8pPr>
            <a:lvl9pPr lvl="8" algn="r" rtl="0">
              <a:spcBef>
                <a:spcPts val="0"/>
              </a:spcBef>
              <a:spcAft>
                <a:spcPts val="0"/>
              </a:spcAft>
              <a:buClr>
                <a:srgbClr val="D5B961"/>
              </a:buClr>
              <a:buSzPts val="4800"/>
              <a:buFont typeface="Montserrat Thin"/>
              <a:buNone/>
              <a:defRPr sz="6400">
                <a:solidFill>
                  <a:srgbClr val="D5B961"/>
                </a:solidFill>
                <a:latin typeface="Montserrat Thin"/>
                <a:ea typeface="Montserrat Thin"/>
                <a:cs typeface="Montserrat Thin"/>
                <a:sym typeface="Montserrat Thin"/>
              </a:defRPr>
            </a:lvl9pPr>
          </a:lstStyle>
          <a:p>
            <a:r>
              <a:t>xx%</a:t>
            </a:r>
          </a:p>
        </p:txBody>
      </p:sp>
      <p:sp>
        <p:nvSpPr>
          <p:cNvPr id="58" name="Google Shape;58;p14"/>
          <p:cNvSpPr txBox="1">
            <a:spLocks noGrp="1"/>
          </p:cNvSpPr>
          <p:nvPr>
            <p:ph type="ctrTitle" idx="6"/>
          </p:nvPr>
        </p:nvSpPr>
        <p:spPr>
          <a:xfrm>
            <a:off x="4004467" y="3704307"/>
            <a:ext cx="3272800" cy="8748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lt1"/>
              </a:buClr>
              <a:buSzPts val="1800"/>
              <a:buNone/>
              <a:defRPr sz="2400">
                <a:solidFill>
                  <a:schemeClr val="lt1"/>
                </a:solidFill>
              </a:defRPr>
            </a:lvl1pPr>
            <a:lvl2pPr lvl="1" algn="ctr" rtl="0">
              <a:spcBef>
                <a:spcPts val="0"/>
              </a:spcBef>
              <a:spcAft>
                <a:spcPts val="0"/>
              </a:spcAft>
              <a:buClr>
                <a:schemeClr val="lt1"/>
              </a:buClr>
              <a:buSzPts val="1800"/>
              <a:buFont typeface="Montserrat"/>
              <a:buNone/>
              <a:defRPr sz="2400" b="1">
                <a:solidFill>
                  <a:schemeClr val="lt1"/>
                </a:solidFill>
                <a:latin typeface="Montserrat"/>
                <a:ea typeface="Montserrat"/>
                <a:cs typeface="Montserrat"/>
                <a:sym typeface="Montserrat"/>
              </a:defRPr>
            </a:lvl2pPr>
            <a:lvl3pPr lvl="2" algn="ctr" rtl="0">
              <a:spcBef>
                <a:spcPts val="0"/>
              </a:spcBef>
              <a:spcAft>
                <a:spcPts val="0"/>
              </a:spcAft>
              <a:buClr>
                <a:schemeClr val="lt1"/>
              </a:buClr>
              <a:buSzPts val="1800"/>
              <a:buFont typeface="Montserrat"/>
              <a:buNone/>
              <a:defRPr sz="2400" b="1">
                <a:solidFill>
                  <a:schemeClr val="lt1"/>
                </a:solidFill>
                <a:latin typeface="Montserrat"/>
                <a:ea typeface="Montserrat"/>
                <a:cs typeface="Montserrat"/>
                <a:sym typeface="Montserrat"/>
              </a:defRPr>
            </a:lvl3pPr>
            <a:lvl4pPr lvl="3" algn="ctr" rtl="0">
              <a:spcBef>
                <a:spcPts val="0"/>
              </a:spcBef>
              <a:spcAft>
                <a:spcPts val="0"/>
              </a:spcAft>
              <a:buClr>
                <a:schemeClr val="lt1"/>
              </a:buClr>
              <a:buSzPts val="1800"/>
              <a:buFont typeface="Montserrat"/>
              <a:buNone/>
              <a:defRPr sz="2400" b="1">
                <a:solidFill>
                  <a:schemeClr val="lt1"/>
                </a:solidFill>
                <a:latin typeface="Montserrat"/>
                <a:ea typeface="Montserrat"/>
                <a:cs typeface="Montserrat"/>
                <a:sym typeface="Montserrat"/>
              </a:defRPr>
            </a:lvl4pPr>
            <a:lvl5pPr lvl="4" algn="ctr" rtl="0">
              <a:spcBef>
                <a:spcPts val="0"/>
              </a:spcBef>
              <a:spcAft>
                <a:spcPts val="0"/>
              </a:spcAft>
              <a:buClr>
                <a:schemeClr val="lt1"/>
              </a:buClr>
              <a:buSzPts val="1800"/>
              <a:buFont typeface="Montserrat"/>
              <a:buNone/>
              <a:defRPr sz="2400" b="1">
                <a:solidFill>
                  <a:schemeClr val="lt1"/>
                </a:solidFill>
                <a:latin typeface="Montserrat"/>
                <a:ea typeface="Montserrat"/>
                <a:cs typeface="Montserrat"/>
                <a:sym typeface="Montserrat"/>
              </a:defRPr>
            </a:lvl5pPr>
            <a:lvl6pPr lvl="5" algn="ctr" rtl="0">
              <a:spcBef>
                <a:spcPts val="0"/>
              </a:spcBef>
              <a:spcAft>
                <a:spcPts val="0"/>
              </a:spcAft>
              <a:buClr>
                <a:schemeClr val="lt1"/>
              </a:buClr>
              <a:buSzPts val="1800"/>
              <a:buFont typeface="Montserrat"/>
              <a:buNone/>
              <a:defRPr sz="2400" b="1">
                <a:solidFill>
                  <a:schemeClr val="lt1"/>
                </a:solidFill>
                <a:latin typeface="Montserrat"/>
                <a:ea typeface="Montserrat"/>
                <a:cs typeface="Montserrat"/>
                <a:sym typeface="Montserrat"/>
              </a:defRPr>
            </a:lvl6pPr>
            <a:lvl7pPr lvl="6" algn="ctr" rtl="0">
              <a:spcBef>
                <a:spcPts val="0"/>
              </a:spcBef>
              <a:spcAft>
                <a:spcPts val="0"/>
              </a:spcAft>
              <a:buClr>
                <a:schemeClr val="lt1"/>
              </a:buClr>
              <a:buSzPts val="1800"/>
              <a:buFont typeface="Montserrat"/>
              <a:buNone/>
              <a:defRPr sz="2400" b="1">
                <a:solidFill>
                  <a:schemeClr val="lt1"/>
                </a:solidFill>
                <a:latin typeface="Montserrat"/>
                <a:ea typeface="Montserrat"/>
                <a:cs typeface="Montserrat"/>
                <a:sym typeface="Montserrat"/>
              </a:defRPr>
            </a:lvl7pPr>
            <a:lvl8pPr lvl="7" algn="ctr" rtl="0">
              <a:spcBef>
                <a:spcPts val="0"/>
              </a:spcBef>
              <a:spcAft>
                <a:spcPts val="0"/>
              </a:spcAft>
              <a:buClr>
                <a:schemeClr val="lt1"/>
              </a:buClr>
              <a:buSzPts val="1800"/>
              <a:buFont typeface="Montserrat"/>
              <a:buNone/>
              <a:defRPr sz="2400" b="1">
                <a:solidFill>
                  <a:schemeClr val="lt1"/>
                </a:solidFill>
                <a:latin typeface="Montserrat"/>
                <a:ea typeface="Montserrat"/>
                <a:cs typeface="Montserrat"/>
                <a:sym typeface="Montserrat"/>
              </a:defRPr>
            </a:lvl8pPr>
            <a:lvl9pPr lvl="8" algn="ctr" rtl="0">
              <a:spcBef>
                <a:spcPts val="0"/>
              </a:spcBef>
              <a:spcAft>
                <a:spcPts val="0"/>
              </a:spcAft>
              <a:buClr>
                <a:schemeClr val="lt1"/>
              </a:buClr>
              <a:buSzPts val="1800"/>
              <a:buFont typeface="Montserrat"/>
              <a:buNone/>
              <a:defRPr sz="2400" b="1">
                <a:solidFill>
                  <a:schemeClr val="lt1"/>
                </a:solidFill>
                <a:latin typeface="Montserrat"/>
                <a:ea typeface="Montserrat"/>
                <a:cs typeface="Montserrat"/>
                <a:sym typeface="Montserrat"/>
              </a:defRPr>
            </a:lvl9pPr>
          </a:lstStyle>
          <a:p>
            <a:endParaRPr/>
          </a:p>
        </p:txBody>
      </p:sp>
      <p:sp>
        <p:nvSpPr>
          <p:cNvPr id="59" name="Google Shape;59;p14"/>
          <p:cNvSpPr txBox="1">
            <a:spLocks noGrp="1"/>
          </p:cNvSpPr>
          <p:nvPr>
            <p:ph type="subTitle" idx="7"/>
          </p:nvPr>
        </p:nvSpPr>
        <p:spPr>
          <a:xfrm>
            <a:off x="7022767" y="3390863"/>
            <a:ext cx="3272800" cy="11524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lt1"/>
              </a:buClr>
              <a:buSzPts val="1400"/>
              <a:buNone/>
              <a:defRPr sz="1867">
                <a:solidFill>
                  <a:schemeClr val="lt1"/>
                </a:solidFill>
              </a:defRPr>
            </a:lvl1pPr>
            <a:lvl2pPr lvl="1" algn="ctr" rtl="0">
              <a:lnSpc>
                <a:spcPct val="100000"/>
              </a:lnSpc>
              <a:spcBef>
                <a:spcPts val="0"/>
              </a:spcBef>
              <a:spcAft>
                <a:spcPts val="0"/>
              </a:spcAft>
              <a:buClr>
                <a:schemeClr val="lt1"/>
              </a:buClr>
              <a:buSzPts val="1400"/>
              <a:buNone/>
              <a:defRPr>
                <a:solidFill>
                  <a:schemeClr val="lt1"/>
                </a:solidFill>
              </a:defRPr>
            </a:lvl2pPr>
            <a:lvl3pPr lvl="2" algn="ctr" rtl="0">
              <a:lnSpc>
                <a:spcPct val="100000"/>
              </a:lnSpc>
              <a:spcBef>
                <a:spcPts val="0"/>
              </a:spcBef>
              <a:spcAft>
                <a:spcPts val="0"/>
              </a:spcAft>
              <a:buClr>
                <a:schemeClr val="lt1"/>
              </a:buClr>
              <a:buSzPts val="1400"/>
              <a:buNone/>
              <a:defRPr>
                <a:solidFill>
                  <a:schemeClr val="lt1"/>
                </a:solidFill>
              </a:defRPr>
            </a:lvl3pPr>
            <a:lvl4pPr lvl="3" algn="ctr" rtl="0">
              <a:lnSpc>
                <a:spcPct val="100000"/>
              </a:lnSpc>
              <a:spcBef>
                <a:spcPts val="0"/>
              </a:spcBef>
              <a:spcAft>
                <a:spcPts val="0"/>
              </a:spcAft>
              <a:buClr>
                <a:schemeClr val="lt1"/>
              </a:buClr>
              <a:buSzPts val="1400"/>
              <a:buNone/>
              <a:defRPr>
                <a:solidFill>
                  <a:schemeClr val="lt1"/>
                </a:solidFill>
              </a:defRPr>
            </a:lvl4pPr>
            <a:lvl5pPr lvl="4" algn="ctr" rtl="0">
              <a:lnSpc>
                <a:spcPct val="100000"/>
              </a:lnSpc>
              <a:spcBef>
                <a:spcPts val="0"/>
              </a:spcBef>
              <a:spcAft>
                <a:spcPts val="0"/>
              </a:spcAft>
              <a:buClr>
                <a:schemeClr val="lt1"/>
              </a:buClr>
              <a:buSzPts val="1400"/>
              <a:buNone/>
              <a:defRPr>
                <a:solidFill>
                  <a:schemeClr val="lt1"/>
                </a:solidFill>
              </a:defRPr>
            </a:lvl5pPr>
            <a:lvl6pPr lvl="5" algn="ctr" rtl="0">
              <a:lnSpc>
                <a:spcPct val="100000"/>
              </a:lnSpc>
              <a:spcBef>
                <a:spcPts val="0"/>
              </a:spcBef>
              <a:spcAft>
                <a:spcPts val="0"/>
              </a:spcAft>
              <a:buClr>
                <a:schemeClr val="lt1"/>
              </a:buClr>
              <a:buSzPts val="1400"/>
              <a:buNone/>
              <a:defRPr>
                <a:solidFill>
                  <a:schemeClr val="lt1"/>
                </a:solidFill>
              </a:defRPr>
            </a:lvl6pPr>
            <a:lvl7pPr lvl="6" algn="ctr" rtl="0">
              <a:lnSpc>
                <a:spcPct val="100000"/>
              </a:lnSpc>
              <a:spcBef>
                <a:spcPts val="0"/>
              </a:spcBef>
              <a:spcAft>
                <a:spcPts val="0"/>
              </a:spcAft>
              <a:buClr>
                <a:schemeClr val="lt1"/>
              </a:buClr>
              <a:buSzPts val="1400"/>
              <a:buNone/>
              <a:defRPr>
                <a:solidFill>
                  <a:schemeClr val="lt1"/>
                </a:solidFill>
              </a:defRPr>
            </a:lvl7pPr>
            <a:lvl8pPr lvl="7" algn="ctr" rtl="0">
              <a:lnSpc>
                <a:spcPct val="100000"/>
              </a:lnSpc>
              <a:spcBef>
                <a:spcPts val="0"/>
              </a:spcBef>
              <a:spcAft>
                <a:spcPts val="0"/>
              </a:spcAft>
              <a:buClr>
                <a:schemeClr val="lt1"/>
              </a:buClr>
              <a:buSzPts val="1400"/>
              <a:buNone/>
              <a:defRPr>
                <a:solidFill>
                  <a:schemeClr val="lt1"/>
                </a:solidFill>
              </a:defRPr>
            </a:lvl8pPr>
            <a:lvl9pPr lvl="8" algn="ctr" rtl="0">
              <a:lnSpc>
                <a:spcPct val="100000"/>
              </a:lnSpc>
              <a:spcBef>
                <a:spcPts val="0"/>
              </a:spcBef>
              <a:spcAft>
                <a:spcPts val="0"/>
              </a:spcAft>
              <a:buClr>
                <a:schemeClr val="lt1"/>
              </a:buClr>
              <a:buSzPts val="1400"/>
              <a:buNone/>
              <a:defRPr>
                <a:solidFill>
                  <a:schemeClr val="lt1"/>
                </a:solidFill>
              </a:defRPr>
            </a:lvl9pPr>
          </a:lstStyle>
          <a:p>
            <a:endParaRPr/>
          </a:p>
        </p:txBody>
      </p:sp>
      <p:sp>
        <p:nvSpPr>
          <p:cNvPr id="60" name="Google Shape;60;p14"/>
          <p:cNvSpPr txBox="1">
            <a:spLocks noGrp="1"/>
          </p:cNvSpPr>
          <p:nvPr>
            <p:ph type="title" idx="8" hasCustomPrompt="1"/>
          </p:nvPr>
        </p:nvSpPr>
        <p:spPr>
          <a:xfrm>
            <a:off x="1286815" y="3644561"/>
            <a:ext cx="2034800" cy="874800"/>
          </a:xfrm>
          <a:prstGeom prst="rect">
            <a:avLst/>
          </a:prstGeom>
        </p:spPr>
        <p:txBody>
          <a:bodyPr spcFirstLastPara="1" wrap="square" lIns="91425" tIns="91425" rIns="91425" bIns="91425" anchor="ctr" anchorCtr="0">
            <a:noAutofit/>
          </a:bodyPr>
          <a:lstStyle>
            <a:lvl1pPr lvl="0" algn="r" rtl="0">
              <a:spcBef>
                <a:spcPts val="0"/>
              </a:spcBef>
              <a:spcAft>
                <a:spcPts val="0"/>
              </a:spcAft>
              <a:buClr>
                <a:srgbClr val="D5B961"/>
              </a:buClr>
              <a:buSzPts val="4800"/>
              <a:buFont typeface="Montserrat Thin"/>
              <a:buNone/>
              <a:defRPr sz="6400" b="0">
                <a:solidFill>
                  <a:schemeClr val="bg1"/>
                </a:solidFill>
                <a:latin typeface="Montserrat Thin"/>
                <a:ea typeface="Montserrat Thin"/>
                <a:cs typeface="Montserrat Thin"/>
                <a:sym typeface="Montserrat Thin"/>
              </a:defRPr>
            </a:lvl1pPr>
            <a:lvl2pPr lvl="1" algn="r" rtl="0">
              <a:spcBef>
                <a:spcPts val="0"/>
              </a:spcBef>
              <a:spcAft>
                <a:spcPts val="0"/>
              </a:spcAft>
              <a:buClr>
                <a:srgbClr val="D5B961"/>
              </a:buClr>
              <a:buSzPts val="4800"/>
              <a:buFont typeface="Montserrat Thin"/>
              <a:buNone/>
              <a:defRPr sz="6400">
                <a:solidFill>
                  <a:srgbClr val="D5B961"/>
                </a:solidFill>
                <a:latin typeface="Montserrat Thin"/>
                <a:ea typeface="Montserrat Thin"/>
                <a:cs typeface="Montserrat Thin"/>
                <a:sym typeface="Montserrat Thin"/>
              </a:defRPr>
            </a:lvl2pPr>
            <a:lvl3pPr lvl="2" algn="r" rtl="0">
              <a:spcBef>
                <a:spcPts val="0"/>
              </a:spcBef>
              <a:spcAft>
                <a:spcPts val="0"/>
              </a:spcAft>
              <a:buClr>
                <a:srgbClr val="D5B961"/>
              </a:buClr>
              <a:buSzPts val="4800"/>
              <a:buFont typeface="Montserrat Thin"/>
              <a:buNone/>
              <a:defRPr sz="6400">
                <a:solidFill>
                  <a:srgbClr val="D5B961"/>
                </a:solidFill>
                <a:latin typeface="Montserrat Thin"/>
                <a:ea typeface="Montserrat Thin"/>
                <a:cs typeface="Montserrat Thin"/>
                <a:sym typeface="Montserrat Thin"/>
              </a:defRPr>
            </a:lvl3pPr>
            <a:lvl4pPr lvl="3" algn="r" rtl="0">
              <a:spcBef>
                <a:spcPts val="0"/>
              </a:spcBef>
              <a:spcAft>
                <a:spcPts val="0"/>
              </a:spcAft>
              <a:buClr>
                <a:srgbClr val="D5B961"/>
              </a:buClr>
              <a:buSzPts val="4800"/>
              <a:buFont typeface="Montserrat Thin"/>
              <a:buNone/>
              <a:defRPr sz="6400">
                <a:solidFill>
                  <a:srgbClr val="D5B961"/>
                </a:solidFill>
                <a:latin typeface="Montserrat Thin"/>
                <a:ea typeface="Montserrat Thin"/>
                <a:cs typeface="Montserrat Thin"/>
                <a:sym typeface="Montserrat Thin"/>
              </a:defRPr>
            </a:lvl4pPr>
            <a:lvl5pPr lvl="4" algn="r" rtl="0">
              <a:spcBef>
                <a:spcPts val="0"/>
              </a:spcBef>
              <a:spcAft>
                <a:spcPts val="0"/>
              </a:spcAft>
              <a:buClr>
                <a:srgbClr val="D5B961"/>
              </a:buClr>
              <a:buSzPts val="4800"/>
              <a:buFont typeface="Montserrat Thin"/>
              <a:buNone/>
              <a:defRPr sz="6400">
                <a:solidFill>
                  <a:srgbClr val="D5B961"/>
                </a:solidFill>
                <a:latin typeface="Montserrat Thin"/>
                <a:ea typeface="Montserrat Thin"/>
                <a:cs typeface="Montserrat Thin"/>
                <a:sym typeface="Montserrat Thin"/>
              </a:defRPr>
            </a:lvl5pPr>
            <a:lvl6pPr lvl="5" algn="r" rtl="0">
              <a:spcBef>
                <a:spcPts val="0"/>
              </a:spcBef>
              <a:spcAft>
                <a:spcPts val="0"/>
              </a:spcAft>
              <a:buClr>
                <a:srgbClr val="D5B961"/>
              </a:buClr>
              <a:buSzPts val="4800"/>
              <a:buFont typeface="Montserrat Thin"/>
              <a:buNone/>
              <a:defRPr sz="6400">
                <a:solidFill>
                  <a:srgbClr val="D5B961"/>
                </a:solidFill>
                <a:latin typeface="Montserrat Thin"/>
                <a:ea typeface="Montserrat Thin"/>
                <a:cs typeface="Montserrat Thin"/>
                <a:sym typeface="Montserrat Thin"/>
              </a:defRPr>
            </a:lvl6pPr>
            <a:lvl7pPr lvl="6" algn="r" rtl="0">
              <a:spcBef>
                <a:spcPts val="0"/>
              </a:spcBef>
              <a:spcAft>
                <a:spcPts val="0"/>
              </a:spcAft>
              <a:buClr>
                <a:srgbClr val="D5B961"/>
              </a:buClr>
              <a:buSzPts val="4800"/>
              <a:buFont typeface="Montserrat Thin"/>
              <a:buNone/>
              <a:defRPr sz="6400">
                <a:solidFill>
                  <a:srgbClr val="D5B961"/>
                </a:solidFill>
                <a:latin typeface="Montserrat Thin"/>
                <a:ea typeface="Montserrat Thin"/>
                <a:cs typeface="Montserrat Thin"/>
                <a:sym typeface="Montserrat Thin"/>
              </a:defRPr>
            </a:lvl7pPr>
            <a:lvl8pPr lvl="7" algn="r" rtl="0">
              <a:spcBef>
                <a:spcPts val="0"/>
              </a:spcBef>
              <a:spcAft>
                <a:spcPts val="0"/>
              </a:spcAft>
              <a:buClr>
                <a:srgbClr val="D5B961"/>
              </a:buClr>
              <a:buSzPts val="4800"/>
              <a:buFont typeface="Montserrat Thin"/>
              <a:buNone/>
              <a:defRPr sz="6400">
                <a:solidFill>
                  <a:srgbClr val="D5B961"/>
                </a:solidFill>
                <a:latin typeface="Montserrat Thin"/>
                <a:ea typeface="Montserrat Thin"/>
                <a:cs typeface="Montserrat Thin"/>
                <a:sym typeface="Montserrat Thin"/>
              </a:defRPr>
            </a:lvl8pPr>
            <a:lvl9pPr lvl="8" algn="r" rtl="0">
              <a:spcBef>
                <a:spcPts val="0"/>
              </a:spcBef>
              <a:spcAft>
                <a:spcPts val="0"/>
              </a:spcAft>
              <a:buClr>
                <a:srgbClr val="D5B961"/>
              </a:buClr>
              <a:buSzPts val="4800"/>
              <a:buFont typeface="Montserrat Thin"/>
              <a:buNone/>
              <a:defRPr sz="6400">
                <a:solidFill>
                  <a:srgbClr val="D5B961"/>
                </a:solidFill>
                <a:latin typeface="Montserrat Thin"/>
                <a:ea typeface="Montserrat Thin"/>
                <a:cs typeface="Montserrat Thin"/>
                <a:sym typeface="Montserrat Thin"/>
              </a:defRPr>
            </a:lvl9pPr>
          </a:lstStyle>
          <a:p>
            <a:r>
              <a:t>xx%</a:t>
            </a:r>
          </a:p>
        </p:txBody>
      </p:sp>
      <p:sp>
        <p:nvSpPr>
          <p:cNvPr id="61" name="Google Shape;61;p14"/>
          <p:cNvSpPr txBox="1">
            <a:spLocks noGrp="1"/>
          </p:cNvSpPr>
          <p:nvPr>
            <p:ph type="ctrTitle" idx="9"/>
          </p:nvPr>
        </p:nvSpPr>
        <p:spPr>
          <a:xfrm>
            <a:off x="4004467" y="5078207"/>
            <a:ext cx="3272800" cy="8748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lt1"/>
              </a:buClr>
              <a:buSzPts val="1800"/>
              <a:buNone/>
              <a:defRPr sz="2400">
                <a:solidFill>
                  <a:schemeClr val="lt1"/>
                </a:solidFill>
              </a:defRPr>
            </a:lvl1pPr>
            <a:lvl2pPr lvl="1" algn="ctr" rtl="0">
              <a:spcBef>
                <a:spcPts val="0"/>
              </a:spcBef>
              <a:spcAft>
                <a:spcPts val="0"/>
              </a:spcAft>
              <a:buClr>
                <a:schemeClr val="lt1"/>
              </a:buClr>
              <a:buSzPts val="1800"/>
              <a:buFont typeface="Montserrat"/>
              <a:buNone/>
              <a:defRPr sz="2400" b="1">
                <a:solidFill>
                  <a:schemeClr val="lt1"/>
                </a:solidFill>
                <a:latin typeface="Montserrat"/>
                <a:ea typeface="Montserrat"/>
                <a:cs typeface="Montserrat"/>
                <a:sym typeface="Montserrat"/>
              </a:defRPr>
            </a:lvl2pPr>
            <a:lvl3pPr lvl="2" algn="ctr" rtl="0">
              <a:spcBef>
                <a:spcPts val="0"/>
              </a:spcBef>
              <a:spcAft>
                <a:spcPts val="0"/>
              </a:spcAft>
              <a:buClr>
                <a:schemeClr val="lt1"/>
              </a:buClr>
              <a:buSzPts val="1800"/>
              <a:buFont typeface="Montserrat"/>
              <a:buNone/>
              <a:defRPr sz="2400" b="1">
                <a:solidFill>
                  <a:schemeClr val="lt1"/>
                </a:solidFill>
                <a:latin typeface="Montserrat"/>
                <a:ea typeface="Montserrat"/>
                <a:cs typeface="Montserrat"/>
                <a:sym typeface="Montserrat"/>
              </a:defRPr>
            </a:lvl3pPr>
            <a:lvl4pPr lvl="3" algn="ctr" rtl="0">
              <a:spcBef>
                <a:spcPts val="0"/>
              </a:spcBef>
              <a:spcAft>
                <a:spcPts val="0"/>
              </a:spcAft>
              <a:buClr>
                <a:schemeClr val="lt1"/>
              </a:buClr>
              <a:buSzPts val="1800"/>
              <a:buFont typeface="Montserrat"/>
              <a:buNone/>
              <a:defRPr sz="2400" b="1">
                <a:solidFill>
                  <a:schemeClr val="lt1"/>
                </a:solidFill>
                <a:latin typeface="Montserrat"/>
                <a:ea typeface="Montserrat"/>
                <a:cs typeface="Montserrat"/>
                <a:sym typeface="Montserrat"/>
              </a:defRPr>
            </a:lvl4pPr>
            <a:lvl5pPr lvl="4" algn="ctr" rtl="0">
              <a:spcBef>
                <a:spcPts val="0"/>
              </a:spcBef>
              <a:spcAft>
                <a:spcPts val="0"/>
              </a:spcAft>
              <a:buClr>
                <a:schemeClr val="lt1"/>
              </a:buClr>
              <a:buSzPts val="1800"/>
              <a:buFont typeface="Montserrat"/>
              <a:buNone/>
              <a:defRPr sz="2400" b="1">
                <a:solidFill>
                  <a:schemeClr val="lt1"/>
                </a:solidFill>
                <a:latin typeface="Montserrat"/>
                <a:ea typeface="Montserrat"/>
                <a:cs typeface="Montserrat"/>
                <a:sym typeface="Montserrat"/>
              </a:defRPr>
            </a:lvl5pPr>
            <a:lvl6pPr lvl="5" algn="ctr" rtl="0">
              <a:spcBef>
                <a:spcPts val="0"/>
              </a:spcBef>
              <a:spcAft>
                <a:spcPts val="0"/>
              </a:spcAft>
              <a:buClr>
                <a:schemeClr val="lt1"/>
              </a:buClr>
              <a:buSzPts val="1800"/>
              <a:buFont typeface="Montserrat"/>
              <a:buNone/>
              <a:defRPr sz="2400" b="1">
                <a:solidFill>
                  <a:schemeClr val="lt1"/>
                </a:solidFill>
                <a:latin typeface="Montserrat"/>
                <a:ea typeface="Montserrat"/>
                <a:cs typeface="Montserrat"/>
                <a:sym typeface="Montserrat"/>
              </a:defRPr>
            </a:lvl6pPr>
            <a:lvl7pPr lvl="6" algn="ctr" rtl="0">
              <a:spcBef>
                <a:spcPts val="0"/>
              </a:spcBef>
              <a:spcAft>
                <a:spcPts val="0"/>
              </a:spcAft>
              <a:buClr>
                <a:schemeClr val="lt1"/>
              </a:buClr>
              <a:buSzPts val="1800"/>
              <a:buFont typeface="Montserrat"/>
              <a:buNone/>
              <a:defRPr sz="2400" b="1">
                <a:solidFill>
                  <a:schemeClr val="lt1"/>
                </a:solidFill>
                <a:latin typeface="Montserrat"/>
                <a:ea typeface="Montserrat"/>
                <a:cs typeface="Montserrat"/>
                <a:sym typeface="Montserrat"/>
              </a:defRPr>
            </a:lvl7pPr>
            <a:lvl8pPr lvl="7" algn="ctr" rtl="0">
              <a:spcBef>
                <a:spcPts val="0"/>
              </a:spcBef>
              <a:spcAft>
                <a:spcPts val="0"/>
              </a:spcAft>
              <a:buClr>
                <a:schemeClr val="lt1"/>
              </a:buClr>
              <a:buSzPts val="1800"/>
              <a:buFont typeface="Montserrat"/>
              <a:buNone/>
              <a:defRPr sz="2400" b="1">
                <a:solidFill>
                  <a:schemeClr val="lt1"/>
                </a:solidFill>
                <a:latin typeface="Montserrat"/>
                <a:ea typeface="Montserrat"/>
                <a:cs typeface="Montserrat"/>
                <a:sym typeface="Montserrat"/>
              </a:defRPr>
            </a:lvl8pPr>
            <a:lvl9pPr lvl="8" algn="ctr" rtl="0">
              <a:spcBef>
                <a:spcPts val="0"/>
              </a:spcBef>
              <a:spcAft>
                <a:spcPts val="0"/>
              </a:spcAft>
              <a:buClr>
                <a:schemeClr val="lt1"/>
              </a:buClr>
              <a:buSzPts val="1800"/>
              <a:buFont typeface="Montserrat"/>
              <a:buNone/>
              <a:defRPr sz="2400" b="1">
                <a:solidFill>
                  <a:schemeClr val="lt1"/>
                </a:solidFill>
                <a:latin typeface="Montserrat"/>
                <a:ea typeface="Montserrat"/>
                <a:cs typeface="Montserrat"/>
                <a:sym typeface="Montserrat"/>
              </a:defRPr>
            </a:lvl9pPr>
          </a:lstStyle>
          <a:p>
            <a:endParaRPr/>
          </a:p>
        </p:txBody>
      </p:sp>
      <p:sp>
        <p:nvSpPr>
          <p:cNvPr id="62" name="Google Shape;62;p14"/>
          <p:cNvSpPr txBox="1">
            <a:spLocks noGrp="1"/>
          </p:cNvSpPr>
          <p:nvPr>
            <p:ph type="subTitle" idx="13"/>
          </p:nvPr>
        </p:nvSpPr>
        <p:spPr>
          <a:xfrm>
            <a:off x="7022767" y="4776711"/>
            <a:ext cx="3272800" cy="11524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lt1"/>
              </a:buClr>
              <a:buSzPts val="1400"/>
              <a:buNone/>
              <a:defRPr sz="1867">
                <a:solidFill>
                  <a:schemeClr val="lt1"/>
                </a:solidFill>
              </a:defRPr>
            </a:lvl1pPr>
            <a:lvl2pPr lvl="1" algn="ctr" rtl="0">
              <a:lnSpc>
                <a:spcPct val="100000"/>
              </a:lnSpc>
              <a:spcBef>
                <a:spcPts val="0"/>
              </a:spcBef>
              <a:spcAft>
                <a:spcPts val="0"/>
              </a:spcAft>
              <a:buClr>
                <a:schemeClr val="lt1"/>
              </a:buClr>
              <a:buSzPts val="1400"/>
              <a:buNone/>
              <a:defRPr>
                <a:solidFill>
                  <a:schemeClr val="lt1"/>
                </a:solidFill>
              </a:defRPr>
            </a:lvl2pPr>
            <a:lvl3pPr lvl="2" algn="ctr" rtl="0">
              <a:lnSpc>
                <a:spcPct val="100000"/>
              </a:lnSpc>
              <a:spcBef>
                <a:spcPts val="0"/>
              </a:spcBef>
              <a:spcAft>
                <a:spcPts val="0"/>
              </a:spcAft>
              <a:buClr>
                <a:schemeClr val="lt1"/>
              </a:buClr>
              <a:buSzPts val="1400"/>
              <a:buNone/>
              <a:defRPr>
                <a:solidFill>
                  <a:schemeClr val="lt1"/>
                </a:solidFill>
              </a:defRPr>
            </a:lvl3pPr>
            <a:lvl4pPr lvl="3" algn="ctr" rtl="0">
              <a:lnSpc>
                <a:spcPct val="100000"/>
              </a:lnSpc>
              <a:spcBef>
                <a:spcPts val="0"/>
              </a:spcBef>
              <a:spcAft>
                <a:spcPts val="0"/>
              </a:spcAft>
              <a:buClr>
                <a:schemeClr val="lt1"/>
              </a:buClr>
              <a:buSzPts val="1400"/>
              <a:buNone/>
              <a:defRPr>
                <a:solidFill>
                  <a:schemeClr val="lt1"/>
                </a:solidFill>
              </a:defRPr>
            </a:lvl4pPr>
            <a:lvl5pPr lvl="4" algn="ctr" rtl="0">
              <a:lnSpc>
                <a:spcPct val="100000"/>
              </a:lnSpc>
              <a:spcBef>
                <a:spcPts val="0"/>
              </a:spcBef>
              <a:spcAft>
                <a:spcPts val="0"/>
              </a:spcAft>
              <a:buClr>
                <a:schemeClr val="lt1"/>
              </a:buClr>
              <a:buSzPts val="1400"/>
              <a:buNone/>
              <a:defRPr>
                <a:solidFill>
                  <a:schemeClr val="lt1"/>
                </a:solidFill>
              </a:defRPr>
            </a:lvl5pPr>
            <a:lvl6pPr lvl="5" algn="ctr" rtl="0">
              <a:lnSpc>
                <a:spcPct val="100000"/>
              </a:lnSpc>
              <a:spcBef>
                <a:spcPts val="0"/>
              </a:spcBef>
              <a:spcAft>
                <a:spcPts val="0"/>
              </a:spcAft>
              <a:buClr>
                <a:schemeClr val="lt1"/>
              </a:buClr>
              <a:buSzPts val="1400"/>
              <a:buNone/>
              <a:defRPr>
                <a:solidFill>
                  <a:schemeClr val="lt1"/>
                </a:solidFill>
              </a:defRPr>
            </a:lvl6pPr>
            <a:lvl7pPr lvl="6" algn="ctr" rtl="0">
              <a:lnSpc>
                <a:spcPct val="100000"/>
              </a:lnSpc>
              <a:spcBef>
                <a:spcPts val="0"/>
              </a:spcBef>
              <a:spcAft>
                <a:spcPts val="0"/>
              </a:spcAft>
              <a:buClr>
                <a:schemeClr val="lt1"/>
              </a:buClr>
              <a:buSzPts val="1400"/>
              <a:buNone/>
              <a:defRPr>
                <a:solidFill>
                  <a:schemeClr val="lt1"/>
                </a:solidFill>
              </a:defRPr>
            </a:lvl7pPr>
            <a:lvl8pPr lvl="7" algn="ctr" rtl="0">
              <a:lnSpc>
                <a:spcPct val="100000"/>
              </a:lnSpc>
              <a:spcBef>
                <a:spcPts val="0"/>
              </a:spcBef>
              <a:spcAft>
                <a:spcPts val="0"/>
              </a:spcAft>
              <a:buClr>
                <a:schemeClr val="lt1"/>
              </a:buClr>
              <a:buSzPts val="1400"/>
              <a:buNone/>
              <a:defRPr>
                <a:solidFill>
                  <a:schemeClr val="lt1"/>
                </a:solidFill>
              </a:defRPr>
            </a:lvl8pPr>
            <a:lvl9pPr lvl="8" algn="ctr" rtl="0">
              <a:lnSpc>
                <a:spcPct val="100000"/>
              </a:lnSpc>
              <a:spcBef>
                <a:spcPts val="0"/>
              </a:spcBef>
              <a:spcAft>
                <a:spcPts val="0"/>
              </a:spcAft>
              <a:buClr>
                <a:schemeClr val="lt1"/>
              </a:buClr>
              <a:buSzPts val="1400"/>
              <a:buNone/>
              <a:defRPr>
                <a:solidFill>
                  <a:schemeClr val="lt1"/>
                </a:solidFill>
              </a:defRPr>
            </a:lvl9pPr>
          </a:lstStyle>
          <a:p>
            <a:endParaRPr/>
          </a:p>
        </p:txBody>
      </p:sp>
      <p:sp>
        <p:nvSpPr>
          <p:cNvPr id="63" name="Google Shape;63;p14"/>
          <p:cNvSpPr txBox="1">
            <a:spLocks noGrp="1"/>
          </p:cNvSpPr>
          <p:nvPr>
            <p:ph type="title" idx="14" hasCustomPrompt="1"/>
          </p:nvPr>
        </p:nvSpPr>
        <p:spPr>
          <a:xfrm>
            <a:off x="1286815" y="5018461"/>
            <a:ext cx="2034800" cy="874800"/>
          </a:xfrm>
          <a:prstGeom prst="rect">
            <a:avLst/>
          </a:prstGeom>
        </p:spPr>
        <p:txBody>
          <a:bodyPr spcFirstLastPara="1" wrap="square" lIns="91425" tIns="91425" rIns="91425" bIns="91425" anchor="ctr" anchorCtr="0">
            <a:noAutofit/>
          </a:bodyPr>
          <a:lstStyle>
            <a:lvl1pPr lvl="0" algn="r" rtl="0">
              <a:spcBef>
                <a:spcPts val="0"/>
              </a:spcBef>
              <a:spcAft>
                <a:spcPts val="0"/>
              </a:spcAft>
              <a:buClr>
                <a:srgbClr val="D5B961"/>
              </a:buClr>
              <a:buSzPts val="4800"/>
              <a:buFont typeface="Montserrat Thin"/>
              <a:buNone/>
              <a:defRPr sz="6400" b="0">
                <a:solidFill>
                  <a:schemeClr val="bg1"/>
                </a:solidFill>
                <a:latin typeface="Montserrat Thin"/>
                <a:ea typeface="Montserrat Thin"/>
                <a:cs typeface="Montserrat Thin"/>
                <a:sym typeface="Montserrat Thin"/>
              </a:defRPr>
            </a:lvl1pPr>
            <a:lvl2pPr lvl="1" algn="r" rtl="0">
              <a:spcBef>
                <a:spcPts val="0"/>
              </a:spcBef>
              <a:spcAft>
                <a:spcPts val="0"/>
              </a:spcAft>
              <a:buClr>
                <a:srgbClr val="D5B961"/>
              </a:buClr>
              <a:buSzPts val="4800"/>
              <a:buFont typeface="Montserrat Thin"/>
              <a:buNone/>
              <a:defRPr sz="6400">
                <a:solidFill>
                  <a:srgbClr val="D5B961"/>
                </a:solidFill>
                <a:latin typeface="Montserrat Thin"/>
                <a:ea typeface="Montserrat Thin"/>
                <a:cs typeface="Montserrat Thin"/>
                <a:sym typeface="Montserrat Thin"/>
              </a:defRPr>
            </a:lvl2pPr>
            <a:lvl3pPr lvl="2" algn="r" rtl="0">
              <a:spcBef>
                <a:spcPts val="0"/>
              </a:spcBef>
              <a:spcAft>
                <a:spcPts val="0"/>
              </a:spcAft>
              <a:buClr>
                <a:srgbClr val="D5B961"/>
              </a:buClr>
              <a:buSzPts val="4800"/>
              <a:buFont typeface="Montserrat Thin"/>
              <a:buNone/>
              <a:defRPr sz="6400">
                <a:solidFill>
                  <a:srgbClr val="D5B961"/>
                </a:solidFill>
                <a:latin typeface="Montserrat Thin"/>
                <a:ea typeface="Montserrat Thin"/>
                <a:cs typeface="Montserrat Thin"/>
                <a:sym typeface="Montserrat Thin"/>
              </a:defRPr>
            </a:lvl3pPr>
            <a:lvl4pPr lvl="3" algn="r" rtl="0">
              <a:spcBef>
                <a:spcPts val="0"/>
              </a:spcBef>
              <a:spcAft>
                <a:spcPts val="0"/>
              </a:spcAft>
              <a:buClr>
                <a:srgbClr val="D5B961"/>
              </a:buClr>
              <a:buSzPts val="4800"/>
              <a:buFont typeface="Montserrat Thin"/>
              <a:buNone/>
              <a:defRPr sz="6400">
                <a:solidFill>
                  <a:srgbClr val="D5B961"/>
                </a:solidFill>
                <a:latin typeface="Montserrat Thin"/>
                <a:ea typeface="Montserrat Thin"/>
                <a:cs typeface="Montserrat Thin"/>
                <a:sym typeface="Montserrat Thin"/>
              </a:defRPr>
            </a:lvl4pPr>
            <a:lvl5pPr lvl="4" algn="r" rtl="0">
              <a:spcBef>
                <a:spcPts val="0"/>
              </a:spcBef>
              <a:spcAft>
                <a:spcPts val="0"/>
              </a:spcAft>
              <a:buClr>
                <a:srgbClr val="D5B961"/>
              </a:buClr>
              <a:buSzPts val="4800"/>
              <a:buFont typeface="Montserrat Thin"/>
              <a:buNone/>
              <a:defRPr sz="6400">
                <a:solidFill>
                  <a:srgbClr val="D5B961"/>
                </a:solidFill>
                <a:latin typeface="Montserrat Thin"/>
                <a:ea typeface="Montserrat Thin"/>
                <a:cs typeface="Montserrat Thin"/>
                <a:sym typeface="Montserrat Thin"/>
              </a:defRPr>
            </a:lvl5pPr>
            <a:lvl6pPr lvl="5" algn="r" rtl="0">
              <a:spcBef>
                <a:spcPts val="0"/>
              </a:spcBef>
              <a:spcAft>
                <a:spcPts val="0"/>
              </a:spcAft>
              <a:buClr>
                <a:srgbClr val="D5B961"/>
              </a:buClr>
              <a:buSzPts val="4800"/>
              <a:buFont typeface="Montserrat Thin"/>
              <a:buNone/>
              <a:defRPr sz="6400">
                <a:solidFill>
                  <a:srgbClr val="D5B961"/>
                </a:solidFill>
                <a:latin typeface="Montserrat Thin"/>
                <a:ea typeface="Montserrat Thin"/>
                <a:cs typeface="Montserrat Thin"/>
                <a:sym typeface="Montserrat Thin"/>
              </a:defRPr>
            </a:lvl6pPr>
            <a:lvl7pPr lvl="6" algn="r" rtl="0">
              <a:spcBef>
                <a:spcPts val="0"/>
              </a:spcBef>
              <a:spcAft>
                <a:spcPts val="0"/>
              </a:spcAft>
              <a:buClr>
                <a:srgbClr val="D5B961"/>
              </a:buClr>
              <a:buSzPts val="4800"/>
              <a:buFont typeface="Montserrat Thin"/>
              <a:buNone/>
              <a:defRPr sz="6400">
                <a:solidFill>
                  <a:srgbClr val="D5B961"/>
                </a:solidFill>
                <a:latin typeface="Montserrat Thin"/>
                <a:ea typeface="Montserrat Thin"/>
                <a:cs typeface="Montserrat Thin"/>
                <a:sym typeface="Montserrat Thin"/>
              </a:defRPr>
            </a:lvl7pPr>
            <a:lvl8pPr lvl="7" algn="r" rtl="0">
              <a:spcBef>
                <a:spcPts val="0"/>
              </a:spcBef>
              <a:spcAft>
                <a:spcPts val="0"/>
              </a:spcAft>
              <a:buClr>
                <a:srgbClr val="D5B961"/>
              </a:buClr>
              <a:buSzPts val="4800"/>
              <a:buFont typeface="Montserrat Thin"/>
              <a:buNone/>
              <a:defRPr sz="6400">
                <a:solidFill>
                  <a:srgbClr val="D5B961"/>
                </a:solidFill>
                <a:latin typeface="Montserrat Thin"/>
                <a:ea typeface="Montserrat Thin"/>
                <a:cs typeface="Montserrat Thin"/>
                <a:sym typeface="Montserrat Thin"/>
              </a:defRPr>
            </a:lvl8pPr>
            <a:lvl9pPr lvl="8" algn="r" rtl="0">
              <a:spcBef>
                <a:spcPts val="0"/>
              </a:spcBef>
              <a:spcAft>
                <a:spcPts val="0"/>
              </a:spcAft>
              <a:buClr>
                <a:srgbClr val="D5B961"/>
              </a:buClr>
              <a:buSzPts val="4800"/>
              <a:buFont typeface="Montserrat Thin"/>
              <a:buNone/>
              <a:defRPr sz="6400">
                <a:solidFill>
                  <a:srgbClr val="D5B961"/>
                </a:solidFill>
                <a:latin typeface="Montserrat Thin"/>
                <a:ea typeface="Montserrat Thin"/>
                <a:cs typeface="Montserrat Thin"/>
                <a:sym typeface="Montserrat Thin"/>
              </a:defRPr>
            </a:lvl9pPr>
          </a:lstStyle>
          <a:p>
            <a:r>
              <a:t>xx%</a:t>
            </a:r>
          </a:p>
        </p:txBody>
      </p:sp>
      <p:cxnSp>
        <p:nvCxnSpPr>
          <p:cNvPr id="64" name="Google Shape;64;p14"/>
          <p:cNvCxnSpPr/>
          <p:nvPr/>
        </p:nvCxnSpPr>
        <p:spPr>
          <a:xfrm>
            <a:off x="3653933" y="960200"/>
            <a:ext cx="0" cy="4937600"/>
          </a:xfrm>
          <a:prstGeom prst="straightConnector1">
            <a:avLst/>
          </a:prstGeom>
          <a:ln>
            <a:solidFill>
              <a:schemeClr val="bg1"/>
            </a:solidFill>
            <a:headEnd type="none" w="med" len="med"/>
            <a:tailEnd type="none" w="med" len="med"/>
          </a:ln>
        </p:spPr>
        <p:style>
          <a:lnRef idx="1">
            <a:schemeClr val="dk1"/>
          </a:lnRef>
          <a:fillRef idx="0">
            <a:schemeClr val="dk1"/>
          </a:fillRef>
          <a:effectRef idx="0">
            <a:schemeClr val="dk1"/>
          </a:effectRef>
          <a:fontRef idx="minor">
            <a:schemeClr val="tx1"/>
          </a:fontRef>
        </p:style>
      </p:cxnSp>
      <p:cxnSp>
        <p:nvCxnSpPr>
          <p:cNvPr id="65" name="Google Shape;65;p14"/>
          <p:cNvCxnSpPr/>
          <p:nvPr/>
        </p:nvCxnSpPr>
        <p:spPr>
          <a:xfrm>
            <a:off x="6682409" y="960200"/>
            <a:ext cx="0" cy="4937600"/>
          </a:xfrm>
          <a:prstGeom prst="straightConnector1">
            <a:avLst/>
          </a:prstGeom>
          <a:ln>
            <a:solidFill>
              <a:schemeClr val="bg1"/>
            </a:solidFill>
            <a:headEnd type="none" w="med" len="med"/>
            <a:tailEnd type="none" w="med" len="med"/>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6760807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 Two Columns" preserve="1" userDrawn="1">
  <p:cSld name="Title + Two Columns">
    <p:bg>
      <p:bgPr>
        <a:solidFill>
          <a:srgbClr val="0D598C"/>
        </a:solidFill>
        <a:effectLst/>
      </p:bgPr>
    </p:bg>
    <p:spTree>
      <p:nvGrpSpPr>
        <p:cNvPr id="1" name="Shape 66"/>
        <p:cNvGrpSpPr/>
        <p:nvPr/>
      </p:nvGrpSpPr>
      <p:grpSpPr>
        <a:xfrm>
          <a:off x="0" y="0"/>
          <a:ext cx="0" cy="0"/>
          <a:chOff x="0" y="0"/>
          <a:chExt cx="0" cy="0"/>
        </a:xfrm>
      </p:grpSpPr>
      <p:sp>
        <p:nvSpPr>
          <p:cNvPr id="68" name="Google Shape;68;p15"/>
          <p:cNvSpPr txBox="1">
            <a:spLocks noGrp="1"/>
          </p:cNvSpPr>
          <p:nvPr>
            <p:ph type="ctrTitle" idx="2"/>
          </p:nvPr>
        </p:nvSpPr>
        <p:spPr>
          <a:xfrm>
            <a:off x="771967" y="2866767"/>
            <a:ext cx="2477600" cy="750800"/>
          </a:xfrm>
          <a:prstGeom prst="rect">
            <a:avLst/>
          </a:prstGeom>
        </p:spPr>
        <p:txBody>
          <a:bodyPr spcFirstLastPara="1" wrap="square" lIns="91425" tIns="91425" rIns="91425" bIns="91425" anchor="b" anchorCtr="0">
            <a:noAutofit/>
          </a:bodyPr>
          <a:lstStyle>
            <a:lvl1pPr lvl="0" algn="r" rtl="0">
              <a:spcBef>
                <a:spcPts val="0"/>
              </a:spcBef>
              <a:spcAft>
                <a:spcPts val="0"/>
              </a:spcAft>
              <a:buClr>
                <a:schemeClr val="lt1"/>
              </a:buClr>
              <a:buSzPts val="1600"/>
              <a:buNone/>
              <a:defRPr sz="2133">
                <a:solidFill>
                  <a:schemeClr val="lt1"/>
                </a:solidFill>
              </a:defRPr>
            </a:lvl1pPr>
            <a:lvl2pPr lvl="1" algn="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2pPr>
            <a:lvl3pPr lvl="2" algn="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3pPr>
            <a:lvl4pPr lvl="3" algn="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4pPr>
            <a:lvl5pPr lvl="4" algn="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5pPr>
            <a:lvl6pPr lvl="5" algn="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6pPr>
            <a:lvl7pPr lvl="6" algn="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7pPr>
            <a:lvl8pPr lvl="7" algn="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8pPr>
            <a:lvl9pPr lvl="8" algn="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9pPr>
          </a:lstStyle>
          <a:p>
            <a:endParaRPr/>
          </a:p>
        </p:txBody>
      </p:sp>
      <p:sp>
        <p:nvSpPr>
          <p:cNvPr id="69" name="Google Shape;69;p15"/>
          <p:cNvSpPr txBox="1">
            <a:spLocks noGrp="1"/>
          </p:cNvSpPr>
          <p:nvPr>
            <p:ph type="subTitle" idx="1"/>
          </p:nvPr>
        </p:nvSpPr>
        <p:spPr>
          <a:xfrm>
            <a:off x="771967" y="3697836"/>
            <a:ext cx="2477600" cy="1152400"/>
          </a:xfrm>
          <a:prstGeom prst="rect">
            <a:avLst/>
          </a:prstGeom>
        </p:spPr>
        <p:txBody>
          <a:bodyPr spcFirstLastPara="1" wrap="square" lIns="91425" tIns="91425" rIns="91425" bIns="91425" anchor="b" anchorCtr="0">
            <a:noAutofit/>
          </a:bodyPr>
          <a:lstStyle>
            <a:lvl1pPr lvl="0" algn="r" rtl="0">
              <a:lnSpc>
                <a:spcPct val="100000"/>
              </a:lnSpc>
              <a:spcBef>
                <a:spcPts val="0"/>
              </a:spcBef>
              <a:spcAft>
                <a:spcPts val="0"/>
              </a:spcAft>
              <a:buClr>
                <a:schemeClr val="lt1"/>
              </a:buClr>
              <a:buSzPts val="1400"/>
              <a:buNone/>
              <a:defRPr sz="1867">
                <a:solidFill>
                  <a:schemeClr val="lt1"/>
                </a:solidFill>
              </a:defRPr>
            </a:lvl1pPr>
            <a:lvl2pPr lvl="1" algn="r" rtl="0">
              <a:lnSpc>
                <a:spcPct val="100000"/>
              </a:lnSpc>
              <a:spcBef>
                <a:spcPts val="0"/>
              </a:spcBef>
              <a:spcAft>
                <a:spcPts val="0"/>
              </a:spcAft>
              <a:buClr>
                <a:schemeClr val="lt1"/>
              </a:buClr>
              <a:buSzPts val="1400"/>
              <a:buNone/>
              <a:defRPr>
                <a:solidFill>
                  <a:schemeClr val="lt1"/>
                </a:solidFill>
              </a:defRPr>
            </a:lvl2pPr>
            <a:lvl3pPr lvl="2" algn="r" rtl="0">
              <a:lnSpc>
                <a:spcPct val="100000"/>
              </a:lnSpc>
              <a:spcBef>
                <a:spcPts val="0"/>
              </a:spcBef>
              <a:spcAft>
                <a:spcPts val="0"/>
              </a:spcAft>
              <a:buClr>
                <a:schemeClr val="lt1"/>
              </a:buClr>
              <a:buSzPts val="1400"/>
              <a:buNone/>
              <a:defRPr>
                <a:solidFill>
                  <a:schemeClr val="lt1"/>
                </a:solidFill>
              </a:defRPr>
            </a:lvl3pPr>
            <a:lvl4pPr lvl="3" algn="r" rtl="0">
              <a:lnSpc>
                <a:spcPct val="100000"/>
              </a:lnSpc>
              <a:spcBef>
                <a:spcPts val="0"/>
              </a:spcBef>
              <a:spcAft>
                <a:spcPts val="0"/>
              </a:spcAft>
              <a:buClr>
                <a:schemeClr val="lt1"/>
              </a:buClr>
              <a:buSzPts val="1400"/>
              <a:buNone/>
              <a:defRPr>
                <a:solidFill>
                  <a:schemeClr val="lt1"/>
                </a:solidFill>
              </a:defRPr>
            </a:lvl4pPr>
            <a:lvl5pPr lvl="4" algn="r" rtl="0">
              <a:lnSpc>
                <a:spcPct val="100000"/>
              </a:lnSpc>
              <a:spcBef>
                <a:spcPts val="0"/>
              </a:spcBef>
              <a:spcAft>
                <a:spcPts val="0"/>
              </a:spcAft>
              <a:buClr>
                <a:schemeClr val="lt1"/>
              </a:buClr>
              <a:buSzPts val="1400"/>
              <a:buNone/>
              <a:defRPr>
                <a:solidFill>
                  <a:schemeClr val="lt1"/>
                </a:solidFill>
              </a:defRPr>
            </a:lvl5pPr>
            <a:lvl6pPr lvl="5" algn="r" rtl="0">
              <a:lnSpc>
                <a:spcPct val="100000"/>
              </a:lnSpc>
              <a:spcBef>
                <a:spcPts val="0"/>
              </a:spcBef>
              <a:spcAft>
                <a:spcPts val="0"/>
              </a:spcAft>
              <a:buClr>
                <a:schemeClr val="lt1"/>
              </a:buClr>
              <a:buSzPts val="1400"/>
              <a:buNone/>
              <a:defRPr>
                <a:solidFill>
                  <a:schemeClr val="lt1"/>
                </a:solidFill>
              </a:defRPr>
            </a:lvl6pPr>
            <a:lvl7pPr lvl="6" algn="r" rtl="0">
              <a:lnSpc>
                <a:spcPct val="100000"/>
              </a:lnSpc>
              <a:spcBef>
                <a:spcPts val="0"/>
              </a:spcBef>
              <a:spcAft>
                <a:spcPts val="0"/>
              </a:spcAft>
              <a:buClr>
                <a:schemeClr val="lt1"/>
              </a:buClr>
              <a:buSzPts val="1400"/>
              <a:buNone/>
              <a:defRPr>
                <a:solidFill>
                  <a:schemeClr val="lt1"/>
                </a:solidFill>
              </a:defRPr>
            </a:lvl7pPr>
            <a:lvl8pPr lvl="7" algn="r" rtl="0">
              <a:lnSpc>
                <a:spcPct val="100000"/>
              </a:lnSpc>
              <a:spcBef>
                <a:spcPts val="0"/>
              </a:spcBef>
              <a:spcAft>
                <a:spcPts val="0"/>
              </a:spcAft>
              <a:buClr>
                <a:schemeClr val="lt1"/>
              </a:buClr>
              <a:buSzPts val="1400"/>
              <a:buNone/>
              <a:defRPr>
                <a:solidFill>
                  <a:schemeClr val="lt1"/>
                </a:solidFill>
              </a:defRPr>
            </a:lvl8pPr>
            <a:lvl9pPr lvl="8" algn="r" rtl="0">
              <a:lnSpc>
                <a:spcPct val="100000"/>
              </a:lnSpc>
              <a:spcBef>
                <a:spcPts val="0"/>
              </a:spcBef>
              <a:spcAft>
                <a:spcPts val="0"/>
              </a:spcAft>
              <a:buClr>
                <a:schemeClr val="lt1"/>
              </a:buClr>
              <a:buSzPts val="1400"/>
              <a:buNone/>
              <a:defRPr>
                <a:solidFill>
                  <a:schemeClr val="lt1"/>
                </a:solidFill>
              </a:defRPr>
            </a:lvl9pPr>
          </a:lstStyle>
          <a:p>
            <a:endParaRPr/>
          </a:p>
        </p:txBody>
      </p:sp>
      <p:sp>
        <p:nvSpPr>
          <p:cNvPr id="70" name="Google Shape;70;p15"/>
          <p:cNvSpPr txBox="1">
            <a:spLocks noGrp="1"/>
          </p:cNvSpPr>
          <p:nvPr>
            <p:ph type="ctrTitle" idx="3"/>
          </p:nvPr>
        </p:nvSpPr>
        <p:spPr>
          <a:xfrm>
            <a:off x="8942433" y="2866767"/>
            <a:ext cx="2477600" cy="7508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lt1"/>
              </a:buClr>
              <a:buSzPts val="1600"/>
              <a:buNone/>
              <a:defRPr sz="2133">
                <a:solidFill>
                  <a:schemeClr val="lt1"/>
                </a:solidFill>
              </a:defRPr>
            </a:lvl1pPr>
            <a:lvl2pPr lvl="1"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2pPr>
            <a:lvl3pPr lvl="2"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3pPr>
            <a:lvl4pPr lvl="3"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4pPr>
            <a:lvl5pPr lvl="4"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5pPr>
            <a:lvl6pPr lvl="5"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6pPr>
            <a:lvl7pPr lvl="6"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7pPr>
            <a:lvl8pPr lvl="7"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8pPr>
            <a:lvl9pPr lvl="8"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9pPr>
          </a:lstStyle>
          <a:p>
            <a:endParaRPr/>
          </a:p>
        </p:txBody>
      </p:sp>
      <p:sp>
        <p:nvSpPr>
          <p:cNvPr id="71" name="Google Shape;71;p15"/>
          <p:cNvSpPr txBox="1">
            <a:spLocks noGrp="1"/>
          </p:cNvSpPr>
          <p:nvPr>
            <p:ph type="subTitle" idx="4"/>
          </p:nvPr>
        </p:nvSpPr>
        <p:spPr>
          <a:xfrm>
            <a:off x="8942433" y="3697836"/>
            <a:ext cx="2477600" cy="11524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lt1"/>
              </a:buClr>
              <a:buSzPts val="1400"/>
              <a:buNone/>
              <a:defRPr sz="1867">
                <a:solidFill>
                  <a:schemeClr val="lt1"/>
                </a:solidFill>
              </a:defRPr>
            </a:lvl1pPr>
            <a:lvl2pPr lvl="1" rtl="0">
              <a:lnSpc>
                <a:spcPct val="100000"/>
              </a:lnSpc>
              <a:spcBef>
                <a:spcPts val="0"/>
              </a:spcBef>
              <a:spcAft>
                <a:spcPts val="0"/>
              </a:spcAft>
              <a:buClr>
                <a:schemeClr val="lt1"/>
              </a:buClr>
              <a:buSzPts val="1400"/>
              <a:buNone/>
              <a:defRPr>
                <a:solidFill>
                  <a:schemeClr val="lt1"/>
                </a:solidFill>
              </a:defRPr>
            </a:lvl2pPr>
            <a:lvl3pPr lvl="2" rtl="0">
              <a:lnSpc>
                <a:spcPct val="100000"/>
              </a:lnSpc>
              <a:spcBef>
                <a:spcPts val="0"/>
              </a:spcBef>
              <a:spcAft>
                <a:spcPts val="0"/>
              </a:spcAft>
              <a:buClr>
                <a:schemeClr val="lt1"/>
              </a:buClr>
              <a:buSzPts val="1400"/>
              <a:buNone/>
              <a:defRPr>
                <a:solidFill>
                  <a:schemeClr val="lt1"/>
                </a:solidFill>
              </a:defRPr>
            </a:lvl3pPr>
            <a:lvl4pPr lvl="3" rtl="0">
              <a:lnSpc>
                <a:spcPct val="100000"/>
              </a:lnSpc>
              <a:spcBef>
                <a:spcPts val="0"/>
              </a:spcBef>
              <a:spcAft>
                <a:spcPts val="0"/>
              </a:spcAft>
              <a:buClr>
                <a:schemeClr val="lt1"/>
              </a:buClr>
              <a:buSzPts val="1400"/>
              <a:buNone/>
              <a:defRPr>
                <a:solidFill>
                  <a:schemeClr val="lt1"/>
                </a:solidFill>
              </a:defRPr>
            </a:lvl4pPr>
            <a:lvl5pPr lvl="4" rtl="0">
              <a:lnSpc>
                <a:spcPct val="100000"/>
              </a:lnSpc>
              <a:spcBef>
                <a:spcPts val="0"/>
              </a:spcBef>
              <a:spcAft>
                <a:spcPts val="0"/>
              </a:spcAft>
              <a:buClr>
                <a:schemeClr val="lt1"/>
              </a:buClr>
              <a:buSzPts val="1400"/>
              <a:buNone/>
              <a:defRPr>
                <a:solidFill>
                  <a:schemeClr val="lt1"/>
                </a:solidFill>
              </a:defRPr>
            </a:lvl5pPr>
            <a:lvl6pPr lvl="5" rtl="0">
              <a:lnSpc>
                <a:spcPct val="100000"/>
              </a:lnSpc>
              <a:spcBef>
                <a:spcPts val="0"/>
              </a:spcBef>
              <a:spcAft>
                <a:spcPts val="0"/>
              </a:spcAft>
              <a:buClr>
                <a:schemeClr val="lt1"/>
              </a:buClr>
              <a:buSzPts val="1400"/>
              <a:buNone/>
              <a:defRPr>
                <a:solidFill>
                  <a:schemeClr val="lt1"/>
                </a:solidFill>
              </a:defRPr>
            </a:lvl6pPr>
            <a:lvl7pPr lvl="6" rtl="0">
              <a:lnSpc>
                <a:spcPct val="100000"/>
              </a:lnSpc>
              <a:spcBef>
                <a:spcPts val="0"/>
              </a:spcBef>
              <a:spcAft>
                <a:spcPts val="0"/>
              </a:spcAft>
              <a:buClr>
                <a:schemeClr val="lt1"/>
              </a:buClr>
              <a:buSzPts val="1400"/>
              <a:buNone/>
              <a:defRPr>
                <a:solidFill>
                  <a:schemeClr val="lt1"/>
                </a:solidFill>
              </a:defRPr>
            </a:lvl7pPr>
            <a:lvl8pPr lvl="7" rtl="0">
              <a:lnSpc>
                <a:spcPct val="100000"/>
              </a:lnSpc>
              <a:spcBef>
                <a:spcPts val="0"/>
              </a:spcBef>
              <a:spcAft>
                <a:spcPts val="0"/>
              </a:spcAft>
              <a:buClr>
                <a:schemeClr val="lt1"/>
              </a:buClr>
              <a:buSzPts val="1400"/>
              <a:buNone/>
              <a:defRPr>
                <a:solidFill>
                  <a:schemeClr val="lt1"/>
                </a:solidFill>
              </a:defRPr>
            </a:lvl8pPr>
            <a:lvl9pPr lvl="8" rtl="0">
              <a:lnSpc>
                <a:spcPct val="100000"/>
              </a:lnSpc>
              <a:spcBef>
                <a:spcPts val="0"/>
              </a:spcBef>
              <a:spcAft>
                <a:spcPts val="0"/>
              </a:spcAft>
              <a:buClr>
                <a:schemeClr val="lt1"/>
              </a:buClr>
              <a:buSzPts val="1400"/>
              <a:buNone/>
              <a:defRPr>
                <a:solidFill>
                  <a:schemeClr val="lt1"/>
                </a:solidFill>
              </a:defRPr>
            </a:lvl9pPr>
          </a:lstStyle>
          <a:p>
            <a:endParaRPr/>
          </a:p>
        </p:txBody>
      </p:sp>
      <p:sp>
        <p:nvSpPr>
          <p:cNvPr id="7" name="Title 1">
            <a:extLst>
              <a:ext uri="{FF2B5EF4-FFF2-40B4-BE49-F238E27FC236}">
                <a16:creationId xmlns:a16="http://schemas.microsoft.com/office/drawing/2014/main" id="{BB5BE266-17E7-D448-85D1-3677A2C594D4}"/>
              </a:ext>
            </a:extLst>
          </p:cNvPr>
          <p:cNvSpPr txBox="1">
            <a:spLocks/>
          </p:cNvSpPr>
          <p:nvPr userDrawn="1"/>
        </p:nvSpPr>
        <p:spPr>
          <a:xfrm>
            <a:off x="1530136" y="311815"/>
            <a:ext cx="9131728"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200" b="0" i="0" kern="1200">
                <a:solidFill>
                  <a:schemeClr val="bg1"/>
                </a:solidFill>
                <a:latin typeface="Roboto Thin" panose="02000000000000000000" pitchFamily="2" charset="0"/>
                <a:ea typeface="Roboto Thin" panose="02000000000000000000" pitchFamily="2" charset="0"/>
                <a:cs typeface="+mj-cs"/>
              </a:defRPr>
            </a:lvl1pPr>
          </a:lstStyle>
          <a:p>
            <a:pPr algn="ctr"/>
            <a:r>
              <a:rPr lang="en-US" dirty="0"/>
              <a:t>CLICK TO EDIT MASTER TITLE STYLE</a:t>
            </a:r>
          </a:p>
        </p:txBody>
      </p:sp>
    </p:spTree>
    <p:extLst>
      <p:ext uri="{BB962C8B-B14F-4D97-AF65-F5344CB8AC3E}">
        <p14:creationId xmlns:p14="http://schemas.microsoft.com/office/powerpoint/2010/main" val="319351624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 Four Columns " preserve="1" userDrawn="1">
  <p:cSld name="Title + Four Columns ">
    <p:bg>
      <p:bgPr>
        <a:solidFill>
          <a:srgbClr val="0D598C"/>
        </a:solidFill>
        <a:effectLst/>
      </p:bgPr>
    </p:bg>
    <p:spTree>
      <p:nvGrpSpPr>
        <p:cNvPr id="1" name="Shape 83"/>
        <p:cNvGrpSpPr/>
        <p:nvPr/>
      </p:nvGrpSpPr>
      <p:grpSpPr>
        <a:xfrm>
          <a:off x="0" y="0"/>
          <a:ext cx="0" cy="0"/>
          <a:chOff x="0" y="0"/>
          <a:chExt cx="0" cy="0"/>
        </a:xfrm>
      </p:grpSpPr>
      <p:sp>
        <p:nvSpPr>
          <p:cNvPr id="85" name="Google Shape;85;p19"/>
          <p:cNvSpPr txBox="1">
            <a:spLocks noGrp="1"/>
          </p:cNvSpPr>
          <p:nvPr>
            <p:ph type="ctrTitle" idx="2"/>
          </p:nvPr>
        </p:nvSpPr>
        <p:spPr>
          <a:xfrm>
            <a:off x="821067" y="3809567"/>
            <a:ext cx="2442800" cy="750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lt1"/>
              </a:buClr>
              <a:buSzPts val="1600"/>
              <a:buNone/>
              <a:defRPr sz="2133">
                <a:solidFill>
                  <a:schemeClr val="lt1"/>
                </a:solidFill>
              </a:defRPr>
            </a:lvl1pPr>
            <a:lvl2pPr lvl="1"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2pPr>
            <a:lvl3pPr lvl="2"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3pPr>
            <a:lvl4pPr lvl="3"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4pPr>
            <a:lvl5pPr lvl="4"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5pPr>
            <a:lvl6pPr lvl="5"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6pPr>
            <a:lvl7pPr lvl="6"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7pPr>
            <a:lvl8pPr lvl="7"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8pPr>
            <a:lvl9pPr lvl="8"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9pPr>
          </a:lstStyle>
          <a:p>
            <a:endParaRPr/>
          </a:p>
        </p:txBody>
      </p:sp>
      <p:sp>
        <p:nvSpPr>
          <p:cNvPr id="86" name="Google Shape;86;p19"/>
          <p:cNvSpPr txBox="1">
            <a:spLocks noGrp="1"/>
          </p:cNvSpPr>
          <p:nvPr>
            <p:ph type="subTitle" idx="1"/>
          </p:nvPr>
        </p:nvSpPr>
        <p:spPr>
          <a:xfrm>
            <a:off x="821067" y="4640635"/>
            <a:ext cx="2442800" cy="1152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lt1"/>
              </a:buClr>
              <a:buSzPts val="1400"/>
              <a:buNone/>
              <a:defRPr sz="1867">
                <a:solidFill>
                  <a:schemeClr val="lt1"/>
                </a:solidFill>
              </a:defRPr>
            </a:lvl1pPr>
            <a:lvl2pPr lvl="1" algn="ctr" rtl="0">
              <a:lnSpc>
                <a:spcPct val="100000"/>
              </a:lnSpc>
              <a:spcBef>
                <a:spcPts val="0"/>
              </a:spcBef>
              <a:spcAft>
                <a:spcPts val="0"/>
              </a:spcAft>
              <a:buClr>
                <a:schemeClr val="lt1"/>
              </a:buClr>
              <a:buSzPts val="1400"/>
              <a:buNone/>
              <a:defRPr>
                <a:solidFill>
                  <a:schemeClr val="lt1"/>
                </a:solidFill>
              </a:defRPr>
            </a:lvl2pPr>
            <a:lvl3pPr lvl="2" algn="ctr" rtl="0">
              <a:lnSpc>
                <a:spcPct val="100000"/>
              </a:lnSpc>
              <a:spcBef>
                <a:spcPts val="0"/>
              </a:spcBef>
              <a:spcAft>
                <a:spcPts val="0"/>
              </a:spcAft>
              <a:buClr>
                <a:schemeClr val="lt1"/>
              </a:buClr>
              <a:buSzPts val="1400"/>
              <a:buNone/>
              <a:defRPr>
                <a:solidFill>
                  <a:schemeClr val="lt1"/>
                </a:solidFill>
              </a:defRPr>
            </a:lvl3pPr>
            <a:lvl4pPr lvl="3" algn="ctr" rtl="0">
              <a:lnSpc>
                <a:spcPct val="100000"/>
              </a:lnSpc>
              <a:spcBef>
                <a:spcPts val="0"/>
              </a:spcBef>
              <a:spcAft>
                <a:spcPts val="0"/>
              </a:spcAft>
              <a:buClr>
                <a:schemeClr val="lt1"/>
              </a:buClr>
              <a:buSzPts val="1400"/>
              <a:buNone/>
              <a:defRPr>
                <a:solidFill>
                  <a:schemeClr val="lt1"/>
                </a:solidFill>
              </a:defRPr>
            </a:lvl4pPr>
            <a:lvl5pPr lvl="4" algn="ctr" rtl="0">
              <a:lnSpc>
                <a:spcPct val="100000"/>
              </a:lnSpc>
              <a:spcBef>
                <a:spcPts val="0"/>
              </a:spcBef>
              <a:spcAft>
                <a:spcPts val="0"/>
              </a:spcAft>
              <a:buClr>
                <a:schemeClr val="lt1"/>
              </a:buClr>
              <a:buSzPts val="1400"/>
              <a:buNone/>
              <a:defRPr>
                <a:solidFill>
                  <a:schemeClr val="lt1"/>
                </a:solidFill>
              </a:defRPr>
            </a:lvl5pPr>
            <a:lvl6pPr lvl="5" algn="ctr" rtl="0">
              <a:lnSpc>
                <a:spcPct val="100000"/>
              </a:lnSpc>
              <a:spcBef>
                <a:spcPts val="0"/>
              </a:spcBef>
              <a:spcAft>
                <a:spcPts val="0"/>
              </a:spcAft>
              <a:buClr>
                <a:schemeClr val="lt1"/>
              </a:buClr>
              <a:buSzPts val="1400"/>
              <a:buNone/>
              <a:defRPr>
                <a:solidFill>
                  <a:schemeClr val="lt1"/>
                </a:solidFill>
              </a:defRPr>
            </a:lvl6pPr>
            <a:lvl7pPr lvl="6" algn="ctr" rtl="0">
              <a:lnSpc>
                <a:spcPct val="100000"/>
              </a:lnSpc>
              <a:spcBef>
                <a:spcPts val="0"/>
              </a:spcBef>
              <a:spcAft>
                <a:spcPts val="0"/>
              </a:spcAft>
              <a:buClr>
                <a:schemeClr val="lt1"/>
              </a:buClr>
              <a:buSzPts val="1400"/>
              <a:buNone/>
              <a:defRPr>
                <a:solidFill>
                  <a:schemeClr val="lt1"/>
                </a:solidFill>
              </a:defRPr>
            </a:lvl7pPr>
            <a:lvl8pPr lvl="7" algn="ctr" rtl="0">
              <a:lnSpc>
                <a:spcPct val="100000"/>
              </a:lnSpc>
              <a:spcBef>
                <a:spcPts val="0"/>
              </a:spcBef>
              <a:spcAft>
                <a:spcPts val="0"/>
              </a:spcAft>
              <a:buClr>
                <a:schemeClr val="lt1"/>
              </a:buClr>
              <a:buSzPts val="1400"/>
              <a:buNone/>
              <a:defRPr>
                <a:solidFill>
                  <a:schemeClr val="lt1"/>
                </a:solidFill>
              </a:defRPr>
            </a:lvl8pPr>
            <a:lvl9pPr lvl="8" algn="ctr" rtl="0">
              <a:lnSpc>
                <a:spcPct val="100000"/>
              </a:lnSpc>
              <a:spcBef>
                <a:spcPts val="0"/>
              </a:spcBef>
              <a:spcAft>
                <a:spcPts val="0"/>
              </a:spcAft>
              <a:buClr>
                <a:schemeClr val="lt1"/>
              </a:buClr>
              <a:buSzPts val="1400"/>
              <a:buNone/>
              <a:defRPr>
                <a:solidFill>
                  <a:schemeClr val="lt1"/>
                </a:solidFill>
              </a:defRPr>
            </a:lvl9pPr>
          </a:lstStyle>
          <a:p>
            <a:endParaRPr/>
          </a:p>
        </p:txBody>
      </p:sp>
      <p:sp>
        <p:nvSpPr>
          <p:cNvPr id="87" name="Google Shape;87;p19"/>
          <p:cNvSpPr txBox="1">
            <a:spLocks noGrp="1"/>
          </p:cNvSpPr>
          <p:nvPr>
            <p:ph type="ctrTitle" idx="3"/>
          </p:nvPr>
        </p:nvSpPr>
        <p:spPr>
          <a:xfrm>
            <a:off x="3523420" y="2285567"/>
            <a:ext cx="2442800" cy="750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lt1"/>
              </a:buClr>
              <a:buSzPts val="1600"/>
              <a:buNone/>
              <a:defRPr sz="2133">
                <a:solidFill>
                  <a:schemeClr val="lt1"/>
                </a:solidFill>
              </a:defRPr>
            </a:lvl1pPr>
            <a:lvl2pPr lvl="1"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2pPr>
            <a:lvl3pPr lvl="2"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3pPr>
            <a:lvl4pPr lvl="3"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4pPr>
            <a:lvl5pPr lvl="4"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5pPr>
            <a:lvl6pPr lvl="5"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6pPr>
            <a:lvl7pPr lvl="6"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7pPr>
            <a:lvl8pPr lvl="7"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8pPr>
            <a:lvl9pPr lvl="8"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9pPr>
          </a:lstStyle>
          <a:p>
            <a:endParaRPr/>
          </a:p>
        </p:txBody>
      </p:sp>
      <p:sp>
        <p:nvSpPr>
          <p:cNvPr id="88" name="Google Shape;88;p19"/>
          <p:cNvSpPr txBox="1">
            <a:spLocks noGrp="1"/>
          </p:cNvSpPr>
          <p:nvPr>
            <p:ph type="subTitle" idx="4"/>
          </p:nvPr>
        </p:nvSpPr>
        <p:spPr>
          <a:xfrm>
            <a:off x="3523420" y="3116635"/>
            <a:ext cx="2442800" cy="1152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lt1"/>
              </a:buClr>
              <a:buSzPts val="1400"/>
              <a:buNone/>
              <a:defRPr sz="1867">
                <a:solidFill>
                  <a:schemeClr val="lt1"/>
                </a:solidFill>
              </a:defRPr>
            </a:lvl1pPr>
            <a:lvl2pPr lvl="1" algn="ctr" rtl="0">
              <a:lnSpc>
                <a:spcPct val="100000"/>
              </a:lnSpc>
              <a:spcBef>
                <a:spcPts val="0"/>
              </a:spcBef>
              <a:spcAft>
                <a:spcPts val="0"/>
              </a:spcAft>
              <a:buClr>
                <a:schemeClr val="lt1"/>
              </a:buClr>
              <a:buSzPts val="1400"/>
              <a:buNone/>
              <a:defRPr>
                <a:solidFill>
                  <a:schemeClr val="lt1"/>
                </a:solidFill>
              </a:defRPr>
            </a:lvl2pPr>
            <a:lvl3pPr lvl="2" algn="ctr" rtl="0">
              <a:lnSpc>
                <a:spcPct val="100000"/>
              </a:lnSpc>
              <a:spcBef>
                <a:spcPts val="0"/>
              </a:spcBef>
              <a:spcAft>
                <a:spcPts val="0"/>
              </a:spcAft>
              <a:buClr>
                <a:schemeClr val="lt1"/>
              </a:buClr>
              <a:buSzPts val="1400"/>
              <a:buNone/>
              <a:defRPr>
                <a:solidFill>
                  <a:schemeClr val="lt1"/>
                </a:solidFill>
              </a:defRPr>
            </a:lvl3pPr>
            <a:lvl4pPr lvl="3" algn="ctr" rtl="0">
              <a:lnSpc>
                <a:spcPct val="100000"/>
              </a:lnSpc>
              <a:spcBef>
                <a:spcPts val="0"/>
              </a:spcBef>
              <a:spcAft>
                <a:spcPts val="0"/>
              </a:spcAft>
              <a:buClr>
                <a:schemeClr val="lt1"/>
              </a:buClr>
              <a:buSzPts val="1400"/>
              <a:buNone/>
              <a:defRPr>
                <a:solidFill>
                  <a:schemeClr val="lt1"/>
                </a:solidFill>
              </a:defRPr>
            </a:lvl4pPr>
            <a:lvl5pPr lvl="4" algn="ctr" rtl="0">
              <a:lnSpc>
                <a:spcPct val="100000"/>
              </a:lnSpc>
              <a:spcBef>
                <a:spcPts val="0"/>
              </a:spcBef>
              <a:spcAft>
                <a:spcPts val="0"/>
              </a:spcAft>
              <a:buClr>
                <a:schemeClr val="lt1"/>
              </a:buClr>
              <a:buSzPts val="1400"/>
              <a:buNone/>
              <a:defRPr>
                <a:solidFill>
                  <a:schemeClr val="lt1"/>
                </a:solidFill>
              </a:defRPr>
            </a:lvl5pPr>
            <a:lvl6pPr lvl="5" algn="ctr" rtl="0">
              <a:lnSpc>
                <a:spcPct val="100000"/>
              </a:lnSpc>
              <a:spcBef>
                <a:spcPts val="0"/>
              </a:spcBef>
              <a:spcAft>
                <a:spcPts val="0"/>
              </a:spcAft>
              <a:buClr>
                <a:schemeClr val="lt1"/>
              </a:buClr>
              <a:buSzPts val="1400"/>
              <a:buNone/>
              <a:defRPr>
                <a:solidFill>
                  <a:schemeClr val="lt1"/>
                </a:solidFill>
              </a:defRPr>
            </a:lvl6pPr>
            <a:lvl7pPr lvl="6" algn="ctr" rtl="0">
              <a:lnSpc>
                <a:spcPct val="100000"/>
              </a:lnSpc>
              <a:spcBef>
                <a:spcPts val="0"/>
              </a:spcBef>
              <a:spcAft>
                <a:spcPts val="0"/>
              </a:spcAft>
              <a:buClr>
                <a:schemeClr val="lt1"/>
              </a:buClr>
              <a:buSzPts val="1400"/>
              <a:buNone/>
              <a:defRPr>
                <a:solidFill>
                  <a:schemeClr val="lt1"/>
                </a:solidFill>
              </a:defRPr>
            </a:lvl7pPr>
            <a:lvl8pPr lvl="7" algn="ctr" rtl="0">
              <a:lnSpc>
                <a:spcPct val="100000"/>
              </a:lnSpc>
              <a:spcBef>
                <a:spcPts val="0"/>
              </a:spcBef>
              <a:spcAft>
                <a:spcPts val="0"/>
              </a:spcAft>
              <a:buClr>
                <a:schemeClr val="lt1"/>
              </a:buClr>
              <a:buSzPts val="1400"/>
              <a:buNone/>
              <a:defRPr>
                <a:solidFill>
                  <a:schemeClr val="lt1"/>
                </a:solidFill>
              </a:defRPr>
            </a:lvl8pPr>
            <a:lvl9pPr lvl="8" algn="ctr" rtl="0">
              <a:lnSpc>
                <a:spcPct val="100000"/>
              </a:lnSpc>
              <a:spcBef>
                <a:spcPts val="0"/>
              </a:spcBef>
              <a:spcAft>
                <a:spcPts val="0"/>
              </a:spcAft>
              <a:buClr>
                <a:schemeClr val="lt1"/>
              </a:buClr>
              <a:buSzPts val="1400"/>
              <a:buNone/>
              <a:defRPr>
                <a:solidFill>
                  <a:schemeClr val="lt1"/>
                </a:solidFill>
              </a:defRPr>
            </a:lvl9pPr>
          </a:lstStyle>
          <a:p>
            <a:endParaRPr/>
          </a:p>
        </p:txBody>
      </p:sp>
      <p:sp>
        <p:nvSpPr>
          <p:cNvPr id="89" name="Google Shape;89;p19"/>
          <p:cNvSpPr txBox="1">
            <a:spLocks noGrp="1"/>
          </p:cNvSpPr>
          <p:nvPr>
            <p:ph type="ctrTitle" idx="5"/>
          </p:nvPr>
        </p:nvSpPr>
        <p:spPr>
          <a:xfrm>
            <a:off x="6225775" y="3809567"/>
            <a:ext cx="2442800" cy="750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lt1"/>
              </a:buClr>
              <a:buSzPts val="1600"/>
              <a:buNone/>
              <a:defRPr sz="2133">
                <a:solidFill>
                  <a:schemeClr val="lt1"/>
                </a:solidFill>
              </a:defRPr>
            </a:lvl1pPr>
            <a:lvl2pPr lvl="1"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2pPr>
            <a:lvl3pPr lvl="2"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3pPr>
            <a:lvl4pPr lvl="3"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4pPr>
            <a:lvl5pPr lvl="4"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5pPr>
            <a:lvl6pPr lvl="5"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6pPr>
            <a:lvl7pPr lvl="6"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7pPr>
            <a:lvl8pPr lvl="7"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8pPr>
            <a:lvl9pPr lvl="8"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9pPr>
          </a:lstStyle>
          <a:p>
            <a:endParaRPr/>
          </a:p>
        </p:txBody>
      </p:sp>
      <p:sp>
        <p:nvSpPr>
          <p:cNvPr id="90" name="Google Shape;90;p19"/>
          <p:cNvSpPr txBox="1">
            <a:spLocks noGrp="1"/>
          </p:cNvSpPr>
          <p:nvPr>
            <p:ph type="subTitle" idx="6"/>
          </p:nvPr>
        </p:nvSpPr>
        <p:spPr>
          <a:xfrm>
            <a:off x="6225775" y="4640635"/>
            <a:ext cx="2442800" cy="1152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lt1"/>
              </a:buClr>
              <a:buSzPts val="1400"/>
              <a:buNone/>
              <a:defRPr sz="1867">
                <a:solidFill>
                  <a:schemeClr val="lt1"/>
                </a:solidFill>
              </a:defRPr>
            </a:lvl1pPr>
            <a:lvl2pPr lvl="1" algn="ctr" rtl="0">
              <a:lnSpc>
                <a:spcPct val="100000"/>
              </a:lnSpc>
              <a:spcBef>
                <a:spcPts val="0"/>
              </a:spcBef>
              <a:spcAft>
                <a:spcPts val="0"/>
              </a:spcAft>
              <a:buClr>
                <a:schemeClr val="lt1"/>
              </a:buClr>
              <a:buSzPts val="1400"/>
              <a:buNone/>
              <a:defRPr>
                <a:solidFill>
                  <a:schemeClr val="lt1"/>
                </a:solidFill>
              </a:defRPr>
            </a:lvl2pPr>
            <a:lvl3pPr lvl="2" algn="ctr" rtl="0">
              <a:lnSpc>
                <a:spcPct val="100000"/>
              </a:lnSpc>
              <a:spcBef>
                <a:spcPts val="0"/>
              </a:spcBef>
              <a:spcAft>
                <a:spcPts val="0"/>
              </a:spcAft>
              <a:buClr>
                <a:schemeClr val="lt1"/>
              </a:buClr>
              <a:buSzPts val="1400"/>
              <a:buNone/>
              <a:defRPr>
                <a:solidFill>
                  <a:schemeClr val="lt1"/>
                </a:solidFill>
              </a:defRPr>
            </a:lvl3pPr>
            <a:lvl4pPr lvl="3" algn="ctr" rtl="0">
              <a:lnSpc>
                <a:spcPct val="100000"/>
              </a:lnSpc>
              <a:spcBef>
                <a:spcPts val="0"/>
              </a:spcBef>
              <a:spcAft>
                <a:spcPts val="0"/>
              </a:spcAft>
              <a:buClr>
                <a:schemeClr val="lt1"/>
              </a:buClr>
              <a:buSzPts val="1400"/>
              <a:buNone/>
              <a:defRPr>
                <a:solidFill>
                  <a:schemeClr val="lt1"/>
                </a:solidFill>
              </a:defRPr>
            </a:lvl4pPr>
            <a:lvl5pPr lvl="4" algn="ctr" rtl="0">
              <a:lnSpc>
                <a:spcPct val="100000"/>
              </a:lnSpc>
              <a:spcBef>
                <a:spcPts val="0"/>
              </a:spcBef>
              <a:spcAft>
                <a:spcPts val="0"/>
              </a:spcAft>
              <a:buClr>
                <a:schemeClr val="lt1"/>
              </a:buClr>
              <a:buSzPts val="1400"/>
              <a:buNone/>
              <a:defRPr>
                <a:solidFill>
                  <a:schemeClr val="lt1"/>
                </a:solidFill>
              </a:defRPr>
            </a:lvl5pPr>
            <a:lvl6pPr lvl="5" algn="ctr" rtl="0">
              <a:lnSpc>
                <a:spcPct val="100000"/>
              </a:lnSpc>
              <a:spcBef>
                <a:spcPts val="0"/>
              </a:spcBef>
              <a:spcAft>
                <a:spcPts val="0"/>
              </a:spcAft>
              <a:buClr>
                <a:schemeClr val="lt1"/>
              </a:buClr>
              <a:buSzPts val="1400"/>
              <a:buNone/>
              <a:defRPr>
                <a:solidFill>
                  <a:schemeClr val="lt1"/>
                </a:solidFill>
              </a:defRPr>
            </a:lvl6pPr>
            <a:lvl7pPr lvl="6" algn="ctr" rtl="0">
              <a:lnSpc>
                <a:spcPct val="100000"/>
              </a:lnSpc>
              <a:spcBef>
                <a:spcPts val="0"/>
              </a:spcBef>
              <a:spcAft>
                <a:spcPts val="0"/>
              </a:spcAft>
              <a:buClr>
                <a:schemeClr val="lt1"/>
              </a:buClr>
              <a:buSzPts val="1400"/>
              <a:buNone/>
              <a:defRPr>
                <a:solidFill>
                  <a:schemeClr val="lt1"/>
                </a:solidFill>
              </a:defRPr>
            </a:lvl7pPr>
            <a:lvl8pPr lvl="7" algn="ctr" rtl="0">
              <a:lnSpc>
                <a:spcPct val="100000"/>
              </a:lnSpc>
              <a:spcBef>
                <a:spcPts val="0"/>
              </a:spcBef>
              <a:spcAft>
                <a:spcPts val="0"/>
              </a:spcAft>
              <a:buClr>
                <a:schemeClr val="lt1"/>
              </a:buClr>
              <a:buSzPts val="1400"/>
              <a:buNone/>
              <a:defRPr>
                <a:solidFill>
                  <a:schemeClr val="lt1"/>
                </a:solidFill>
              </a:defRPr>
            </a:lvl8pPr>
            <a:lvl9pPr lvl="8" algn="ctr" rtl="0">
              <a:lnSpc>
                <a:spcPct val="100000"/>
              </a:lnSpc>
              <a:spcBef>
                <a:spcPts val="0"/>
              </a:spcBef>
              <a:spcAft>
                <a:spcPts val="0"/>
              </a:spcAft>
              <a:buClr>
                <a:schemeClr val="lt1"/>
              </a:buClr>
              <a:buSzPts val="1400"/>
              <a:buNone/>
              <a:defRPr>
                <a:solidFill>
                  <a:schemeClr val="lt1"/>
                </a:solidFill>
              </a:defRPr>
            </a:lvl9pPr>
          </a:lstStyle>
          <a:p>
            <a:endParaRPr/>
          </a:p>
        </p:txBody>
      </p:sp>
      <p:sp>
        <p:nvSpPr>
          <p:cNvPr id="91" name="Google Shape;91;p19"/>
          <p:cNvSpPr txBox="1">
            <a:spLocks noGrp="1"/>
          </p:cNvSpPr>
          <p:nvPr>
            <p:ph type="ctrTitle" idx="7"/>
          </p:nvPr>
        </p:nvSpPr>
        <p:spPr>
          <a:xfrm>
            <a:off x="8928128" y="2285567"/>
            <a:ext cx="2442800" cy="750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lt1"/>
              </a:buClr>
              <a:buSzPts val="1600"/>
              <a:buNone/>
              <a:defRPr sz="2133">
                <a:solidFill>
                  <a:schemeClr val="lt1"/>
                </a:solidFill>
              </a:defRPr>
            </a:lvl1pPr>
            <a:lvl2pPr lvl="1"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2pPr>
            <a:lvl3pPr lvl="2"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3pPr>
            <a:lvl4pPr lvl="3"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4pPr>
            <a:lvl5pPr lvl="4"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5pPr>
            <a:lvl6pPr lvl="5"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6pPr>
            <a:lvl7pPr lvl="6"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7pPr>
            <a:lvl8pPr lvl="7"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8pPr>
            <a:lvl9pPr lvl="8"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9pPr>
          </a:lstStyle>
          <a:p>
            <a:endParaRPr/>
          </a:p>
        </p:txBody>
      </p:sp>
      <p:sp>
        <p:nvSpPr>
          <p:cNvPr id="92" name="Google Shape;92;p19"/>
          <p:cNvSpPr txBox="1">
            <a:spLocks noGrp="1"/>
          </p:cNvSpPr>
          <p:nvPr>
            <p:ph type="subTitle" idx="8"/>
          </p:nvPr>
        </p:nvSpPr>
        <p:spPr>
          <a:xfrm>
            <a:off x="8928128" y="3116635"/>
            <a:ext cx="2442800" cy="1152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lt1"/>
              </a:buClr>
              <a:buSzPts val="1400"/>
              <a:buNone/>
              <a:defRPr sz="1867">
                <a:solidFill>
                  <a:schemeClr val="lt1"/>
                </a:solidFill>
              </a:defRPr>
            </a:lvl1pPr>
            <a:lvl2pPr lvl="1" algn="ctr" rtl="0">
              <a:lnSpc>
                <a:spcPct val="100000"/>
              </a:lnSpc>
              <a:spcBef>
                <a:spcPts val="0"/>
              </a:spcBef>
              <a:spcAft>
                <a:spcPts val="0"/>
              </a:spcAft>
              <a:buClr>
                <a:schemeClr val="lt1"/>
              </a:buClr>
              <a:buSzPts val="1400"/>
              <a:buNone/>
              <a:defRPr>
                <a:solidFill>
                  <a:schemeClr val="lt1"/>
                </a:solidFill>
              </a:defRPr>
            </a:lvl2pPr>
            <a:lvl3pPr lvl="2" algn="ctr" rtl="0">
              <a:lnSpc>
                <a:spcPct val="100000"/>
              </a:lnSpc>
              <a:spcBef>
                <a:spcPts val="0"/>
              </a:spcBef>
              <a:spcAft>
                <a:spcPts val="0"/>
              </a:spcAft>
              <a:buClr>
                <a:schemeClr val="lt1"/>
              </a:buClr>
              <a:buSzPts val="1400"/>
              <a:buNone/>
              <a:defRPr>
                <a:solidFill>
                  <a:schemeClr val="lt1"/>
                </a:solidFill>
              </a:defRPr>
            </a:lvl3pPr>
            <a:lvl4pPr lvl="3" algn="ctr" rtl="0">
              <a:lnSpc>
                <a:spcPct val="100000"/>
              </a:lnSpc>
              <a:spcBef>
                <a:spcPts val="0"/>
              </a:spcBef>
              <a:spcAft>
                <a:spcPts val="0"/>
              </a:spcAft>
              <a:buClr>
                <a:schemeClr val="lt1"/>
              </a:buClr>
              <a:buSzPts val="1400"/>
              <a:buNone/>
              <a:defRPr>
                <a:solidFill>
                  <a:schemeClr val="lt1"/>
                </a:solidFill>
              </a:defRPr>
            </a:lvl4pPr>
            <a:lvl5pPr lvl="4" algn="ctr" rtl="0">
              <a:lnSpc>
                <a:spcPct val="100000"/>
              </a:lnSpc>
              <a:spcBef>
                <a:spcPts val="0"/>
              </a:spcBef>
              <a:spcAft>
                <a:spcPts val="0"/>
              </a:spcAft>
              <a:buClr>
                <a:schemeClr val="lt1"/>
              </a:buClr>
              <a:buSzPts val="1400"/>
              <a:buNone/>
              <a:defRPr>
                <a:solidFill>
                  <a:schemeClr val="lt1"/>
                </a:solidFill>
              </a:defRPr>
            </a:lvl5pPr>
            <a:lvl6pPr lvl="5" algn="ctr" rtl="0">
              <a:lnSpc>
                <a:spcPct val="100000"/>
              </a:lnSpc>
              <a:spcBef>
                <a:spcPts val="0"/>
              </a:spcBef>
              <a:spcAft>
                <a:spcPts val="0"/>
              </a:spcAft>
              <a:buClr>
                <a:schemeClr val="lt1"/>
              </a:buClr>
              <a:buSzPts val="1400"/>
              <a:buNone/>
              <a:defRPr>
                <a:solidFill>
                  <a:schemeClr val="lt1"/>
                </a:solidFill>
              </a:defRPr>
            </a:lvl6pPr>
            <a:lvl7pPr lvl="6" algn="ctr" rtl="0">
              <a:lnSpc>
                <a:spcPct val="100000"/>
              </a:lnSpc>
              <a:spcBef>
                <a:spcPts val="0"/>
              </a:spcBef>
              <a:spcAft>
                <a:spcPts val="0"/>
              </a:spcAft>
              <a:buClr>
                <a:schemeClr val="lt1"/>
              </a:buClr>
              <a:buSzPts val="1400"/>
              <a:buNone/>
              <a:defRPr>
                <a:solidFill>
                  <a:schemeClr val="lt1"/>
                </a:solidFill>
              </a:defRPr>
            </a:lvl7pPr>
            <a:lvl8pPr lvl="7" algn="ctr" rtl="0">
              <a:lnSpc>
                <a:spcPct val="100000"/>
              </a:lnSpc>
              <a:spcBef>
                <a:spcPts val="0"/>
              </a:spcBef>
              <a:spcAft>
                <a:spcPts val="0"/>
              </a:spcAft>
              <a:buClr>
                <a:schemeClr val="lt1"/>
              </a:buClr>
              <a:buSzPts val="1400"/>
              <a:buNone/>
              <a:defRPr>
                <a:solidFill>
                  <a:schemeClr val="lt1"/>
                </a:solidFill>
              </a:defRPr>
            </a:lvl8pPr>
            <a:lvl9pPr lvl="8" algn="ctr" rtl="0">
              <a:lnSpc>
                <a:spcPct val="100000"/>
              </a:lnSpc>
              <a:spcBef>
                <a:spcPts val="0"/>
              </a:spcBef>
              <a:spcAft>
                <a:spcPts val="0"/>
              </a:spcAft>
              <a:buClr>
                <a:schemeClr val="lt1"/>
              </a:buClr>
              <a:buSzPts val="1400"/>
              <a:buNone/>
              <a:defRPr>
                <a:solidFill>
                  <a:schemeClr val="lt1"/>
                </a:solidFill>
              </a:defRPr>
            </a:lvl9pPr>
          </a:lstStyle>
          <a:p>
            <a:endParaRPr/>
          </a:p>
        </p:txBody>
      </p:sp>
      <p:sp>
        <p:nvSpPr>
          <p:cNvPr id="11" name="Title 1">
            <a:extLst>
              <a:ext uri="{FF2B5EF4-FFF2-40B4-BE49-F238E27FC236}">
                <a16:creationId xmlns:a16="http://schemas.microsoft.com/office/drawing/2014/main" id="{0C3E6FE8-7B03-2640-9779-4A10AA6E53E7}"/>
              </a:ext>
            </a:extLst>
          </p:cNvPr>
          <p:cNvSpPr txBox="1">
            <a:spLocks/>
          </p:cNvSpPr>
          <p:nvPr userDrawn="1"/>
        </p:nvSpPr>
        <p:spPr>
          <a:xfrm>
            <a:off x="1530136" y="219618"/>
            <a:ext cx="9131728"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200" b="0" i="0" kern="1200">
                <a:solidFill>
                  <a:schemeClr val="bg1"/>
                </a:solidFill>
                <a:latin typeface="Roboto Thin" panose="02000000000000000000" pitchFamily="2" charset="0"/>
                <a:ea typeface="Roboto Thin" panose="02000000000000000000" pitchFamily="2" charset="0"/>
                <a:cs typeface="+mj-cs"/>
              </a:defRPr>
            </a:lvl1pPr>
          </a:lstStyle>
          <a:p>
            <a:pPr algn="ctr"/>
            <a:r>
              <a:rPr lang="en-US" dirty="0"/>
              <a:t>CLICK TO EDIT MASTER TITLE STYLE</a:t>
            </a:r>
          </a:p>
        </p:txBody>
      </p:sp>
    </p:spTree>
    <p:extLst>
      <p:ext uri="{BB962C8B-B14F-4D97-AF65-F5344CB8AC3E}">
        <p14:creationId xmlns:p14="http://schemas.microsoft.com/office/powerpoint/2010/main" val="23461167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 Three Columns  " preserve="1" userDrawn="1">
  <p:cSld name="Title + Three Columns  ">
    <p:bg>
      <p:bgPr>
        <a:solidFill>
          <a:srgbClr val="0D598C"/>
        </a:solidFill>
        <a:effectLst/>
      </p:bgPr>
    </p:bg>
    <p:spTree>
      <p:nvGrpSpPr>
        <p:cNvPr id="1" name="Shape 93"/>
        <p:cNvGrpSpPr/>
        <p:nvPr/>
      </p:nvGrpSpPr>
      <p:grpSpPr>
        <a:xfrm>
          <a:off x="0" y="0"/>
          <a:ext cx="0" cy="0"/>
          <a:chOff x="0" y="0"/>
          <a:chExt cx="0" cy="0"/>
        </a:xfrm>
      </p:grpSpPr>
      <p:sp>
        <p:nvSpPr>
          <p:cNvPr id="94" name="Google Shape;94;p20"/>
          <p:cNvSpPr txBox="1">
            <a:spLocks noGrp="1"/>
          </p:cNvSpPr>
          <p:nvPr>
            <p:ph type="title"/>
          </p:nvPr>
        </p:nvSpPr>
        <p:spPr>
          <a:xfrm>
            <a:off x="4224000" y="490133"/>
            <a:ext cx="3744000" cy="677200"/>
          </a:xfrm>
          <a:prstGeom prst="rect">
            <a:avLst/>
          </a:prstGeom>
          <a:noFill/>
          <a:ln>
            <a:noFill/>
          </a:ln>
        </p:spPr>
        <p:txBody>
          <a:bodyPr spcFirstLastPara="1" wrap="square" lIns="91425" tIns="91425" rIns="91425" bIns="91425" anchor="b" anchorCtr="0">
            <a:noAutofit/>
          </a:bodyPr>
          <a:lstStyle>
            <a:lvl1pPr>
              <a:defRPr sz="2667" b="0">
                <a:solidFill>
                  <a:schemeClr val="bg1"/>
                </a:solidFill>
                <a:latin typeface="Roboto Thin" panose="02000000000000000000" pitchFamily="2" charset="0"/>
                <a:ea typeface="Roboto Thin" panose="02000000000000000000" pitchFamily="2" charset="0"/>
                <a:cs typeface="Roboto Thin" panose="02000000000000000000" pitchFamily="2" charset="0"/>
              </a:defRPr>
            </a:lvl1pPr>
          </a:lstStyle>
          <a:p>
            <a:pPr lvl="0" algn="ctr">
              <a:buClr>
                <a:srgbClr val="D5B961"/>
              </a:buClr>
              <a:buSzPts val="2000"/>
              <a:buFont typeface="Montserrat ExtraLight"/>
            </a:pPr>
            <a:endParaRPr lang="en-US" dirty="0"/>
          </a:p>
        </p:txBody>
      </p:sp>
      <p:sp>
        <p:nvSpPr>
          <p:cNvPr id="95" name="Google Shape;95;p20"/>
          <p:cNvSpPr txBox="1">
            <a:spLocks noGrp="1"/>
          </p:cNvSpPr>
          <p:nvPr>
            <p:ph type="ctrTitle" idx="2"/>
          </p:nvPr>
        </p:nvSpPr>
        <p:spPr>
          <a:xfrm>
            <a:off x="1411800" y="3677599"/>
            <a:ext cx="2726000" cy="750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lt1"/>
              </a:buClr>
              <a:buSzPts val="1600"/>
              <a:buNone/>
              <a:defRPr sz="2133">
                <a:solidFill>
                  <a:schemeClr val="lt1"/>
                </a:solidFill>
              </a:defRPr>
            </a:lvl1pPr>
            <a:lvl2pPr lvl="1"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2pPr>
            <a:lvl3pPr lvl="2"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3pPr>
            <a:lvl4pPr lvl="3"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4pPr>
            <a:lvl5pPr lvl="4"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5pPr>
            <a:lvl6pPr lvl="5"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6pPr>
            <a:lvl7pPr lvl="6"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7pPr>
            <a:lvl8pPr lvl="7"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8pPr>
            <a:lvl9pPr lvl="8"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9pPr>
          </a:lstStyle>
          <a:p>
            <a:endParaRPr/>
          </a:p>
        </p:txBody>
      </p:sp>
      <p:sp>
        <p:nvSpPr>
          <p:cNvPr id="96" name="Google Shape;96;p20"/>
          <p:cNvSpPr txBox="1">
            <a:spLocks noGrp="1"/>
          </p:cNvSpPr>
          <p:nvPr>
            <p:ph type="subTitle" idx="1"/>
          </p:nvPr>
        </p:nvSpPr>
        <p:spPr>
          <a:xfrm>
            <a:off x="1411800" y="4508667"/>
            <a:ext cx="2726000" cy="1152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lt1"/>
              </a:buClr>
              <a:buSzPts val="1400"/>
              <a:buNone/>
              <a:defRPr sz="1867">
                <a:solidFill>
                  <a:schemeClr val="lt1"/>
                </a:solidFill>
              </a:defRPr>
            </a:lvl1pPr>
            <a:lvl2pPr lvl="1" algn="ctr" rtl="0">
              <a:lnSpc>
                <a:spcPct val="100000"/>
              </a:lnSpc>
              <a:spcBef>
                <a:spcPts val="0"/>
              </a:spcBef>
              <a:spcAft>
                <a:spcPts val="0"/>
              </a:spcAft>
              <a:buClr>
                <a:schemeClr val="lt1"/>
              </a:buClr>
              <a:buSzPts val="1400"/>
              <a:buNone/>
              <a:defRPr>
                <a:solidFill>
                  <a:schemeClr val="lt1"/>
                </a:solidFill>
              </a:defRPr>
            </a:lvl2pPr>
            <a:lvl3pPr lvl="2" algn="ctr" rtl="0">
              <a:lnSpc>
                <a:spcPct val="100000"/>
              </a:lnSpc>
              <a:spcBef>
                <a:spcPts val="0"/>
              </a:spcBef>
              <a:spcAft>
                <a:spcPts val="0"/>
              </a:spcAft>
              <a:buClr>
                <a:schemeClr val="lt1"/>
              </a:buClr>
              <a:buSzPts val="1400"/>
              <a:buNone/>
              <a:defRPr>
                <a:solidFill>
                  <a:schemeClr val="lt1"/>
                </a:solidFill>
              </a:defRPr>
            </a:lvl3pPr>
            <a:lvl4pPr lvl="3" algn="ctr" rtl="0">
              <a:lnSpc>
                <a:spcPct val="100000"/>
              </a:lnSpc>
              <a:spcBef>
                <a:spcPts val="0"/>
              </a:spcBef>
              <a:spcAft>
                <a:spcPts val="0"/>
              </a:spcAft>
              <a:buClr>
                <a:schemeClr val="lt1"/>
              </a:buClr>
              <a:buSzPts val="1400"/>
              <a:buNone/>
              <a:defRPr>
                <a:solidFill>
                  <a:schemeClr val="lt1"/>
                </a:solidFill>
              </a:defRPr>
            </a:lvl4pPr>
            <a:lvl5pPr lvl="4" algn="ctr" rtl="0">
              <a:lnSpc>
                <a:spcPct val="100000"/>
              </a:lnSpc>
              <a:spcBef>
                <a:spcPts val="0"/>
              </a:spcBef>
              <a:spcAft>
                <a:spcPts val="0"/>
              </a:spcAft>
              <a:buClr>
                <a:schemeClr val="lt1"/>
              </a:buClr>
              <a:buSzPts val="1400"/>
              <a:buNone/>
              <a:defRPr>
                <a:solidFill>
                  <a:schemeClr val="lt1"/>
                </a:solidFill>
              </a:defRPr>
            </a:lvl5pPr>
            <a:lvl6pPr lvl="5" algn="ctr" rtl="0">
              <a:lnSpc>
                <a:spcPct val="100000"/>
              </a:lnSpc>
              <a:spcBef>
                <a:spcPts val="0"/>
              </a:spcBef>
              <a:spcAft>
                <a:spcPts val="0"/>
              </a:spcAft>
              <a:buClr>
                <a:schemeClr val="lt1"/>
              </a:buClr>
              <a:buSzPts val="1400"/>
              <a:buNone/>
              <a:defRPr>
                <a:solidFill>
                  <a:schemeClr val="lt1"/>
                </a:solidFill>
              </a:defRPr>
            </a:lvl6pPr>
            <a:lvl7pPr lvl="6" algn="ctr" rtl="0">
              <a:lnSpc>
                <a:spcPct val="100000"/>
              </a:lnSpc>
              <a:spcBef>
                <a:spcPts val="0"/>
              </a:spcBef>
              <a:spcAft>
                <a:spcPts val="0"/>
              </a:spcAft>
              <a:buClr>
                <a:schemeClr val="lt1"/>
              </a:buClr>
              <a:buSzPts val="1400"/>
              <a:buNone/>
              <a:defRPr>
                <a:solidFill>
                  <a:schemeClr val="lt1"/>
                </a:solidFill>
              </a:defRPr>
            </a:lvl7pPr>
            <a:lvl8pPr lvl="7" algn="ctr" rtl="0">
              <a:lnSpc>
                <a:spcPct val="100000"/>
              </a:lnSpc>
              <a:spcBef>
                <a:spcPts val="0"/>
              </a:spcBef>
              <a:spcAft>
                <a:spcPts val="0"/>
              </a:spcAft>
              <a:buClr>
                <a:schemeClr val="lt1"/>
              </a:buClr>
              <a:buSzPts val="1400"/>
              <a:buNone/>
              <a:defRPr>
                <a:solidFill>
                  <a:schemeClr val="lt1"/>
                </a:solidFill>
              </a:defRPr>
            </a:lvl8pPr>
            <a:lvl9pPr lvl="8" algn="ctr" rtl="0">
              <a:lnSpc>
                <a:spcPct val="100000"/>
              </a:lnSpc>
              <a:spcBef>
                <a:spcPts val="0"/>
              </a:spcBef>
              <a:spcAft>
                <a:spcPts val="0"/>
              </a:spcAft>
              <a:buClr>
                <a:schemeClr val="lt1"/>
              </a:buClr>
              <a:buSzPts val="1400"/>
              <a:buNone/>
              <a:defRPr>
                <a:solidFill>
                  <a:schemeClr val="lt1"/>
                </a:solidFill>
              </a:defRPr>
            </a:lvl9pPr>
          </a:lstStyle>
          <a:p>
            <a:endParaRPr/>
          </a:p>
        </p:txBody>
      </p:sp>
      <p:sp>
        <p:nvSpPr>
          <p:cNvPr id="97" name="Google Shape;97;p20"/>
          <p:cNvSpPr txBox="1">
            <a:spLocks noGrp="1"/>
          </p:cNvSpPr>
          <p:nvPr>
            <p:ph type="ctrTitle" idx="3"/>
          </p:nvPr>
        </p:nvSpPr>
        <p:spPr>
          <a:xfrm>
            <a:off x="4733000" y="3677599"/>
            <a:ext cx="2726000" cy="750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lt1"/>
              </a:buClr>
              <a:buSzPts val="1600"/>
              <a:buNone/>
              <a:defRPr sz="2133">
                <a:solidFill>
                  <a:schemeClr val="lt1"/>
                </a:solidFill>
              </a:defRPr>
            </a:lvl1pPr>
            <a:lvl2pPr lvl="1"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2pPr>
            <a:lvl3pPr lvl="2"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3pPr>
            <a:lvl4pPr lvl="3"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4pPr>
            <a:lvl5pPr lvl="4"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5pPr>
            <a:lvl6pPr lvl="5"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6pPr>
            <a:lvl7pPr lvl="6"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7pPr>
            <a:lvl8pPr lvl="7"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8pPr>
            <a:lvl9pPr lvl="8"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9pPr>
          </a:lstStyle>
          <a:p>
            <a:endParaRPr/>
          </a:p>
        </p:txBody>
      </p:sp>
      <p:sp>
        <p:nvSpPr>
          <p:cNvPr id="98" name="Google Shape;98;p20"/>
          <p:cNvSpPr txBox="1">
            <a:spLocks noGrp="1"/>
          </p:cNvSpPr>
          <p:nvPr>
            <p:ph type="subTitle" idx="4"/>
          </p:nvPr>
        </p:nvSpPr>
        <p:spPr>
          <a:xfrm>
            <a:off x="4733000" y="4508667"/>
            <a:ext cx="2726000" cy="1152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lt1"/>
              </a:buClr>
              <a:buSzPts val="1400"/>
              <a:buNone/>
              <a:defRPr sz="1867">
                <a:solidFill>
                  <a:schemeClr val="lt1"/>
                </a:solidFill>
              </a:defRPr>
            </a:lvl1pPr>
            <a:lvl2pPr lvl="1" algn="ctr" rtl="0">
              <a:lnSpc>
                <a:spcPct val="100000"/>
              </a:lnSpc>
              <a:spcBef>
                <a:spcPts val="0"/>
              </a:spcBef>
              <a:spcAft>
                <a:spcPts val="0"/>
              </a:spcAft>
              <a:buClr>
                <a:schemeClr val="lt1"/>
              </a:buClr>
              <a:buSzPts val="1400"/>
              <a:buNone/>
              <a:defRPr>
                <a:solidFill>
                  <a:schemeClr val="lt1"/>
                </a:solidFill>
              </a:defRPr>
            </a:lvl2pPr>
            <a:lvl3pPr lvl="2" algn="ctr" rtl="0">
              <a:lnSpc>
                <a:spcPct val="100000"/>
              </a:lnSpc>
              <a:spcBef>
                <a:spcPts val="0"/>
              </a:spcBef>
              <a:spcAft>
                <a:spcPts val="0"/>
              </a:spcAft>
              <a:buClr>
                <a:schemeClr val="lt1"/>
              </a:buClr>
              <a:buSzPts val="1400"/>
              <a:buNone/>
              <a:defRPr>
                <a:solidFill>
                  <a:schemeClr val="lt1"/>
                </a:solidFill>
              </a:defRPr>
            </a:lvl3pPr>
            <a:lvl4pPr lvl="3" algn="ctr" rtl="0">
              <a:lnSpc>
                <a:spcPct val="100000"/>
              </a:lnSpc>
              <a:spcBef>
                <a:spcPts val="0"/>
              </a:spcBef>
              <a:spcAft>
                <a:spcPts val="0"/>
              </a:spcAft>
              <a:buClr>
                <a:schemeClr val="lt1"/>
              </a:buClr>
              <a:buSzPts val="1400"/>
              <a:buNone/>
              <a:defRPr>
                <a:solidFill>
                  <a:schemeClr val="lt1"/>
                </a:solidFill>
              </a:defRPr>
            </a:lvl4pPr>
            <a:lvl5pPr lvl="4" algn="ctr" rtl="0">
              <a:lnSpc>
                <a:spcPct val="100000"/>
              </a:lnSpc>
              <a:spcBef>
                <a:spcPts val="0"/>
              </a:spcBef>
              <a:spcAft>
                <a:spcPts val="0"/>
              </a:spcAft>
              <a:buClr>
                <a:schemeClr val="lt1"/>
              </a:buClr>
              <a:buSzPts val="1400"/>
              <a:buNone/>
              <a:defRPr>
                <a:solidFill>
                  <a:schemeClr val="lt1"/>
                </a:solidFill>
              </a:defRPr>
            </a:lvl5pPr>
            <a:lvl6pPr lvl="5" algn="ctr" rtl="0">
              <a:lnSpc>
                <a:spcPct val="100000"/>
              </a:lnSpc>
              <a:spcBef>
                <a:spcPts val="0"/>
              </a:spcBef>
              <a:spcAft>
                <a:spcPts val="0"/>
              </a:spcAft>
              <a:buClr>
                <a:schemeClr val="lt1"/>
              </a:buClr>
              <a:buSzPts val="1400"/>
              <a:buNone/>
              <a:defRPr>
                <a:solidFill>
                  <a:schemeClr val="lt1"/>
                </a:solidFill>
              </a:defRPr>
            </a:lvl6pPr>
            <a:lvl7pPr lvl="6" algn="ctr" rtl="0">
              <a:lnSpc>
                <a:spcPct val="100000"/>
              </a:lnSpc>
              <a:spcBef>
                <a:spcPts val="0"/>
              </a:spcBef>
              <a:spcAft>
                <a:spcPts val="0"/>
              </a:spcAft>
              <a:buClr>
                <a:schemeClr val="lt1"/>
              </a:buClr>
              <a:buSzPts val="1400"/>
              <a:buNone/>
              <a:defRPr>
                <a:solidFill>
                  <a:schemeClr val="lt1"/>
                </a:solidFill>
              </a:defRPr>
            </a:lvl7pPr>
            <a:lvl8pPr lvl="7" algn="ctr" rtl="0">
              <a:lnSpc>
                <a:spcPct val="100000"/>
              </a:lnSpc>
              <a:spcBef>
                <a:spcPts val="0"/>
              </a:spcBef>
              <a:spcAft>
                <a:spcPts val="0"/>
              </a:spcAft>
              <a:buClr>
                <a:schemeClr val="lt1"/>
              </a:buClr>
              <a:buSzPts val="1400"/>
              <a:buNone/>
              <a:defRPr>
                <a:solidFill>
                  <a:schemeClr val="lt1"/>
                </a:solidFill>
              </a:defRPr>
            </a:lvl8pPr>
            <a:lvl9pPr lvl="8" algn="ctr" rtl="0">
              <a:lnSpc>
                <a:spcPct val="100000"/>
              </a:lnSpc>
              <a:spcBef>
                <a:spcPts val="0"/>
              </a:spcBef>
              <a:spcAft>
                <a:spcPts val="0"/>
              </a:spcAft>
              <a:buClr>
                <a:schemeClr val="lt1"/>
              </a:buClr>
              <a:buSzPts val="1400"/>
              <a:buNone/>
              <a:defRPr>
                <a:solidFill>
                  <a:schemeClr val="lt1"/>
                </a:solidFill>
              </a:defRPr>
            </a:lvl9pPr>
          </a:lstStyle>
          <a:p>
            <a:endParaRPr/>
          </a:p>
        </p:txBody>
      </p:sp>
      <p:sp>
        <p:nvSpPr>
          <p:cNvPr id="99" name="Google Shape;99;p20"/>
          <p:cNvSpPr txBox="1">
            <a:spLocks noGrp="1"/>
          </p:cNvSpPr>
          <p:nvPr>
            <p:ph type="ctrTitle" idx="5"/>
          </p:nvPr>
        </p:nvSpPr>
        <p:spPr>
          <a:xfrm>
            <a:off x="8054200" y="3677599"/>
            <a:ext cx="2726000" cy="750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lt1"/>
              </a:buClr>
              <a:buSzPts val="1600"/>
              <a:buNone/>
              <a:defRPr sz="2133">
                <a:solidFill>
                  <a:schemeClr val="lt1"/>
                </a:solidFill>
              </a:defRPr>
            </a:lvl1pPr>
            <a:lvl2pPr lvl="1"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2pPr>
            <a:lvl3pPr lvl="2"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3pPr>
            <a:lvl4pPr lvl="3"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4pPr>
            <a:lvl5pPr lvl="4"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5pPr>
            <a:lvl6pPr lvl="5"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6pPr>
            <a:lvl7pPr lvl="6"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7pPr>
            <a:lvl8pPr lvl="7"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8pPr>
            <a:lvl9pPr lvl="8"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9pPr>
          </a:lstStyle>
          <a:p>
            <a:endParaRPr/>
          </a:p>
        </p:txBody>
      </p:sp>
      <p:sp>
        <p:nvSpPr>
          <p:cNvPr id="100" name="Google Shape;100;p20"/>
          <p:cNvSpPr txBox="1">
            <a:spLocks noGrp="1"/>
          </p:cNvSpPr>
          <p:nvPr>
            <p:ph type="subTitle" idx="6"/>
          </p:nvPr>
        </p:nvSpPr>
        <p:spPr>
          <a:xfrm>
            <a:off x="8054200" y="4508667"/>
            <a:ext cx="2726000" cy="1152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lt1"/>
              </a:buClr>
              <a:buSzPts val="1400"/>
              <a:buNone/>
              <a:defRPr sz="1867">
                <a:solidFill>
                  <a:schemeClr val="lt1"/>
                </a:solidFill>
              </a:defRPr>
            </a:lvl1pPr>
            <a:lvl2pPr lvl="1" algn="ctr" rtl="0">
              <a:lnSpc>
                <a:spcPct val="100000"/>
              </a:lnSpc>
              <a:spcBef>
                <a:spcPts val="0"/>
              </a:spcBef>
              <a:spcAft>
                <a:spcPts val="0"/>
              </a:spcAft>
              <a:buClr>
                <a:schemeClr val="lt1"/>
              </a:buClr>
              <a:buSzPts val="1400"/>
              <a:buNone/>
              <a:defRPr>
                <a:solidFill>
                  <a:schemeClr val="lt1"/>
                </a:solidFill>
              </a:defRPr>
            </a:lvl2pPr>
            <a:lvl3pPr lvl="2" algn="ctr" rtl="0">
              <a:lnSpc>
                <a:spcPct val="100000"/>
              </a:lnSpc>
              <a:spcBef>
                <a:spcPts val="0"/>
              </a:spcBef>
              <a:spcAft>
                <a:spcPts val="0"/>
              </a:spcAft>
              <a:buClr>
                <a:schemeClr val="lt1"/>
              </a:buClr>
              <a:buSzPts val="1400"/>
              <a:buNone/>
              <a:defRPr>
                <a:solidFill>
                  <a:schemeClr val="lt1"/>
                </a:solidFill>
              </a:defRPr>
            </a:lvl3pPr>
            <a:lvl4pPr lvl="3" algn="ctr" rtl="0">
              <a:lnSpc>
                <a:spcPct val="100000"/>
              </a:lnSpc>
              <a:spcBef>
                <a:spcPts val="0"/>
              </a:spcBef>
              <a:spcAft>
                <a:spcPts val="0"/>
              </a:spcAft>
              <a:buClr>
                <a:schemeClr val="lt1"/>
              </a:buClr>
              <a:buSzPts val="1400"/>
              <a:buNone/>
              <a:defRPr>
                <a:solidFill>
                  <a:schemeClr val="lt1"/>
                </a:solidFill>
              </a:defRPr>
            </a:lvl4pPr>
            <a:lvl5pPr lvl="4" algn="ctr" rtl="0">
              <a:lnSpc>
                <a:spcPct val="100000"/>
              </a:lnSpc>
              <a:spcBef>
                <a:spcPts val="0"/>
              </a:spcBef>
              <a:spcAft>
                <a:spcPts val="0"/>
              </a:spcAft>
              <a:buClr>
                <a:schemeClr val="lt1"/>
              </a:buClr>
              <a:buSzPts val="1400"/>
              <a:buNone/>
              <a:defRPr>
                <a:solidFill>
                  <a:schemeClr val="lt1"/>
                </a:solidFill>
              </a:defRPr>
            </a:lvl5pPr>
            <a:lvl6pPr lvl="5" algn="ctr" rtl="0">
              <a:lnSpc>
                <a:spcPct val="100000"/>
              </a:lnSpc>
              <a:spcBef>
                <a:spcPts val="0"/>
              </a:spcBef>
              <a:spcAft>
                <a:spcPts val="0"/>
              </a:spcAft>
              <a:buClr>
                <a:schemeClr val="lt1"/>
              </a:buClr>
              <a:buSzPts val="1400"/>
              <a:buNone/>
              <a:defRPr>
                <a:solidFill>
                  <a:schemeClr val="lt1"/>
                </a:solidFill>
              </a:defRPr>
            </a:lvl6pPr>
            <a:lvl7pPr lvl="6" algn="ctr" rtl="0">
              <a:lnSpc>
                <a:spcPct val="100000"/>
              </a:lnSpc>
              <a:spcBef>
                <a:spcPts val="0"/>
              </a:spcBef>
              <a:spcAft>
                <a:spcPts val="0"/>
              </a:spcAft>
              <a:buClr>
                <a:schemeClr val="lt1"/>
              </a:buClr>
              <a:buSzPts val="1400"/>
              <a:buNone/>
              <a:defRPr>
                <a:solidFill>
                  <a:schemeClr val="lt1"/>
                </a:solidFill>
              </a:defRPr>
            </a:lvl7pPr>
            <a:lvl8pPr lvl="7" algn="ctr" rtl="0">
              <a:lnSpc>
                <a:spcPct val="100000"/>
              </a:lnSpc>
              <a:spcBef>
                <a:spcPts val="0"/>
              </a:spcBef>
              <a:spcAft>
                <a:spcPts val="0"/>
              </a:spcAft>
              <a:buClr>
                <a:schemeClr val="lt1"/>
              </a:buClr>
              <a:buSzPts val="1400"/>
              <a:buNone/>
              <a:defRPr>
                <a:solidFill>
                  <a:schemeClr val="lt1"/>
                </a:solidFill>
              </a:defRPr>
            </a:lvl8pPr>
            <a:lvl9pPr lvl="8" algn="ctr" rtl="0">
              <a:lnSpc>
                <a:spcPct val="100000"/>
              </a:lnSpc>
              <a:spcBef>
                <a:spcPts val="0"/>
              </a:spcBef>
              <a:spcAft>
                <a:spcPts val="0"/>
              </a:spcAft>
              <a:buClr>
                <a:schemeClr val="lt1"/>
              </a:buClr>
              <a:buSzPts val="1400"/>
              <a:buNone/>
              <a:defRPr>
                <a:solidFill>
                  <a:schemeClr val="lt1"/>
                </a:solidFill>
              </a:defRPr>
            </a:lvl9pPr>
          </a:lstStyle>
          <a:p>
            <a:endParaRPr/>
          </a:p>
        </p:txBody>
      </p:sp>
    </p:spTree>
    <p:extLst>
      <p:ext uri="{BB962C8B-B14F-4D97-AF65-F5344CB8AC3E}">
        <p14:creationId xmlns:p14="http://schemas.microsoft.com/office/powerpoint/2010/main" val="5148135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 Two Columns 1" preserve="1">
  <p:cSld name="Title + Two Columns 1">
    <p:bg>
      <p:bgPr>
        <a:solidFill>
          <a:srgbClr val="0D598C"/>
        </a:solidFill>
        <a:effectLst/>
      </p:bgPr>
    </p:bg>
    <p:spTree>
      <p:nvGrpSpPr>
        <p:cNvPr id="1" name="Shape 109"/>
        <p:cNvGrpSpPr/>
        <p:nvPr/>
      </p:nvGrpSpPr>
      <p:grpSpPr>
        <a:xfrm>
          <a:off x="0" y="0"/>
          <a:ext cx="0" cy="0"/>
          <a:chOff x="0" y="0"/>
          <a:chExt cx="0" cy="0"/>
        </a:xfrm>
      </p:grpSpPr>
      <p:sp>
        <p:nvSpPr>
          <p:cNvPr id="110" name="Google Shape;110;p22"/>
          <p:cNvSpPr txBox="1">
            <a:spLocks noGrp="1"/>
          </p:cNvSpPr>
          <p:nvPr>
            <p:ph type="title"/>
          </p:nvPr>
        </p:nvSpPr>
        <p:spPr>
          <a:xfrm>
            <a:off x="4224000" y="490133"/>
            <a:ext cx="3744000" cy="677200"/>
          </a:xfrm>
          <a:prstGeom prst="rect">
            <a:avLst/>
          </a:prstGeom>
          <a:noFill/>
          <a:ln>
            <a:noFill/>
          </a:ln>
        </p:spPr>
        <p:txBody>
          <a:bodyPr spcFirstLastPara="1" wrap="square" lIns="91425" tIns="91425" rIns="91425" bIns="91425" anchor="b" anchorCtr="0">
            <a:noAutofit/>
          </a:bodyPr>
          <a:lstStyle>
            <a:lvl1pPr>
              <a:defRPr sz="2667" b="0">
                <a:solidFill>
                  <a:schemeClr val="bg1"/>
                </a:solidFill>
                <a:latin typeface="Roboto Thin" panose="02000000000000000000" pitchFamily="2" charset="0"/>
                <a:ea typeface="Roboto Thin" panose="02000000000000000000" pitchFamily="2" charset="0"/>
                <a:cs typeface="Roboto Thin" panose="02000000000000000000" pitchFamily="2" charset="0"/>
              </a:defRPr>
            </a:lvl1pPr>
          </a:lstStyle>
          <a:p>
            <a:pPr lvl="0" algn="ctr">
              <a:buClr>
                <a:srgbClr val="D5B961"/>
              </a:buClr>
              <a:buSzPts val="2000"/>
              <a:buFont typeface="Montserrat ExtraLight"/>
            </a:pPr>
            <a:endParaRPr/>
          </a:p>
        </p:txBody>
      </p:sp>
      <p:sp>
        <p:nvSpPr>
          <p:cNvPr id="111" name="Google Shape;111;p22"/>
          <p:cNvSpPr txBox="1">
            <a:spLocks noGrp="1"/>
          </p:cNvSpPr>
          <p:nvPr>
            <p:ph type="ctrTitle" idx="2"/>
          </p:nvPr>
        </p:nvSpPr>
        <p:spPr>
          <a:xfrm>
            <a:off x="2140467" y="3982400"/>
            <a:ext cx="3066000" cy="750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lt1"/>
              </a:buClr>
              <a:buSzPts val="1600"/>
              <a:buNone/>
              <a:defRPr sz="2133">
                <a:solidFill>
                  <a:schemeClr val="lt1"/>
                </a:solidFill>
              </a:defRPr>
            </a:lvl1pPr>
            <a:lvl2pPr lvl="1"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2pPr>
            <a:lvl3pPr lvl="2"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3pPr>
            <a:lvl4pPr lvl="3"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4pPr>
            <a:lvl5pPr lvl="4"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5pPr>
            <a:lvl6pPr lvl="5"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6pPr>
            <a:lvl7pPr lvl="6"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7pPr>
            <a:lvl8pPr lvl="7"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8pPr>
            <a:lvl9pPr lvl="8"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9pPr>
          </a:lstStyle>
          <a:p>
            <a:endParaRPr/>
          </a:p>
        </p:txBody>
      </p:sp>
      <p:sp>
        <p:nvSpPr>
          <p:cNvPr id="112" name="Google Shape;112;p22"/>
          <p:cNvSpPr txBox="1">
            <a:spLocks noGrp="1"/>
          </p:cNvSpPr>
          <p:nvPr>
            <p:ph type="subTitle" idx="1"/>
          </p:nvPr>
        </p:nvSpPr>
        <p:spPr>
          <a:xfrm>
            <a:off x="2140467" y="4813467"/>
            <a:ext cx="3066000" cy="1152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lt1"/>
              </a:buClr>
              <a:buSzPts val="1400"/>
              <a:buNone/>
              <a:defRPr sz="1867">
                <a:solidFill>
                  <a:schemeClr val="lt1"/>
                </a:solidFill>
              </a:defRPr>
            </a:lvl1pPr>
            <a:lvl2pPr lvl="1" algn="ctr" rtl="0">
              <a:lnSpc>
                <a:spcPct val="100000"/>
              </a:lnSpc>
              <a:spcBef>
                <a:spcPts val="0"/>
              </a:spcBef>
              <a:spcAft>
                <a:spcPts val="0"/>
              </a:spcAft>
              <a:buClr>
                <a:schemeClr val="lt1"/>
              </a:buClr>
              <a:buSzPts val="1400"/>
              <a:buNone/>
              <a:defRPr>
                <a:solidFill>
                  <a:schemeClr val="lt1"/>
                </a:solidFill>
              </a:defRPr>
            </a:lvl2pPr>
            <a:lvl3pPr lvl="2" algn="ctr" rtl="0">
              <a:lnSpc>
                <a:spcPct val="100000"/>
              </a:lnSpc>
              <a:spcBef>
                <a:spcPts val="0"/>
              </a:spcBef>
              <a:spcAft>
                <a:spcPts val="0"/>
              </a:spcAft>
              <a:buClr>
                <a:schemeClr val="lt1"/>
              </a:buClr>
              <a:buSzPts val="1400"/>
              <a:buNone/>
              <a:defRPr>
                <a:solidFill>
                  <a:schemeClr val="lt1"/>
                </a:solidFill>
              </a:defRPr>
            </a:lvl3pPr>
            <a:lvl4pPr lvl="3" algn="ctr" rtl="0">
              <a:lnSpc>
                <a:spcPct val="100000"/>
              </a:lnSpc>
              <a:spcBef>
                <a:spcPts val="0"/>
              </a:spcBef>
              <a:spcAft>
                <a:spcPts val="0"/>
              </a:spcAft>
              <a:buClr>
                <a:schemeClr val="lt1"/>
              </a:buClr>
              <a:buSzPts val="1400"/>
              <a:buNone/>
              <a:defRPr>
                <a:solidFill>
                  <a:schemeClr val="lt1"/>
                </a:solidFill>
              </a:defRPr>
            </a:lvl4pPr>
            <a:lvl5pPr lvl="4" algn="ctr" rtl="0">
              <a:lnSpc>
                <a:spcPct val="100000"/>
              </a:lnSpc>
              <a:spcBef>
                <a:spcPts val="0"/>
              </a:spcBef>
              <a:spcAft>
                <a:spcPts val="0"/>
              </a:spcAft>
              <a:buClr>
                <a:schemeClr val="lt1"/>
              </a:buClr>
              <a:buSzPts val="1400"/>
              <a:buNone/>
              <a:defRPr>
                <a:solidFill>
                  <a:schemeClr val="lt1"/>
                </a:solidFill>
              </a:defRPr>
            </a:lvl5pPr>
            <a:lvl6pPr lvl="5" algn="ctr" rtl="0">
              <a:lnSpc>
                <a:spcPct val="100000"/>
              </a:lnSpc>
              <a:spcBef>
                <a:spcPts val="0"/>
              </a:spcBef>
              <a:spcAft>
                <a:spcPts val="0"/>
              </a:spcAft>
              <a:buClr>
                <a:schemeClr val="lt1"/>
              </a:buClr>
              <a:buSzPts val="1400"/>
              <a:buNone/>
              <a:defRPr>
                <a:solidFill>
                  <a:schemeClr val="lt1"/>
                </a:solidFill>
              </a:defRPr>
            </a:lvl6pPr>
            <a:lvl7pPr lvl="6" algn="ctr" rtl="0">
              <a:lnSpc>
                <a:spcPct val="100000"/>
              </a:lnSpc>
              <a:spcBef>
                <a:spcPts val="0"/>
              </a:spcBef>
              <a:spcAft>
                <a:spcPts val="0"/>
              </a:spcAft>
              <a:buClr>
                <a:schemeClr val="lt1"/>
              </a:buClr>
              <a:buSzPts val="1400"/>
              <a:buNone/>
              <a:defRPr>
                <a:solidFill>
                  <a:schemeClr val="lt1"/>
                </a:solidFill>
              </a:defRPr>
            </a:lvl7pPr>
            <a:lvl8pPr lvl="7" algn="ctr" rtl="0">
              <a:lnSpc>
                <a:spcPct val="100000"/>
              </a:lnSpc>
              <a:spcBef>
                <a:spcPts val="0"/>
              </a:spcBef>
              <a:spcAft>
                <a:spcPts val="0"/>
              </a:spcAft>
              <a:buClr>
                <a:schemeClr val="lt1"/>
              </a:buClr>
              <a:buSzPts val="1400"/>
              <a:buNone/>
              <a:defRPr>
                <a:solidFill>
                  <a:schemeClr val="lt1"/>
                </a:solidFill>
              </a:defRPr>
            </a:lvl8pPr>
            <a:lvl9pPr lvl="8" algn="ctr" rtl="0">
              <a:lnSpc>
                <a:spcPct val="100000"/>
              </a:lnSpc>
              <a:spcBef>
                <a:spcPts val="0"/>
              </a:spcBef>
              <a:spcAft>
                <a:spcPts val="0"/>
              </a:spcAft>
              <a:buClr>
                <a:schemeClr val="lt1"/>
              </a:buClr>
              <a:buSzPts val="1400"/>
              <a:buNone/>
              <a:defRPr>
                <a:solidFill>
                  <a:schemeClr val="lt1"/>
                </a:solidFill>
              </a:defRPr>
            </a:lvl9pPr>
          </a:lstStyle>
          <a:p>
            <a:endParaRPr/>
          </a:p>
        </p:txBody>
      </p:sp>
      <p:sp>
        <p:nvSpPr>
          <p:cNvPr id="113" name="Google Shape;113;p22"/>
          <p:cNvSpPr txBox="1">
            <a:spLocks noGrp="1"/>
          </p:cNvSpPr>
          <p:nvPr>
            <p:ph type="ctrTitle" idx="3"/>
          </p:nvPr>
        </p:nvSpPr>
        <p:spPr>
          <a:xfrm>
            <a:off x="6985533" y="3982400"/>
            <a:ext cx="3066000" cy="750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lt1"/>
              </a:buClr>
              <a:buSzPts val="1600"/>
              <a:buNone/>
              <a:defRPr sz="2133">
                <a:solidFill>
                  <a:schemeClr val="lt1"/>
                </a:solidFill>
              </a:defRPr>
            </a:lvl1pPr>
            <a:lvl2pPr lvl="1"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2pPr>
            <a:lvl3pPr lvl="2"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3pPr>
            <a:lvl4pPr lvl="3"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4pPr>
            <a:lvl5pPr lvl="4"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5pPr>
            <a:lvl6pPr lvl="5"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6pPr>
            <a:lvl7pPr lvl="6"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7pPr>
            <a:lvl8pPr lvl="7"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8pPr>
            <a:lvl9pPr lvl="8"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9pPr>
          </a:lstStyle>
          <a:p>
            <a:endParaRPr/>
          </a:p>
        </p:txBody>
      </p:sp>
      <p:sp>
        <p:nvSpPr>
          <p:cNvPr id="114" name="Google Shape;114;p22"/>
          <p:cNvSpPr txBox="1">
            <a:spLocks noGrp="1"/>
          </p:cNvSpPr>
          <p:nvPr>
            <p:ph type="subTitle" idx="4"/>
          </p:nvPr>
        </p:nvSpPr>
        <p:spPr>
          <a:xfrm>
            <a:off x="6985533" y="4813467"/>
            <a:ext cx="3066000" cy="1152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lt1"/>
              </a:buClr>
              <a:buSzPts val="1400"/>
              <a:buNone/>
              <a:defRPr sz="1867">
                <a:solidFill>
                  <a:schemeClr val="lt1"/>
                </a:solidFill>
              </a:defRPr>
            </a:lvl1pPr>
            <a:lvl2pPr lvl="1" algn="ctr" rtl="0">
              <a:lnSpc>
                <a:spcPct val="100000"/>
              </a:lnSpc>
              <a:spcBef>
                <a:spcPts val="0"/>
              </a:spcBef>
              <a:spcAft>
                <a:spcPts val="0"/>
              </a:spcAft>
              <a:buClr>
                <a:schemeClr val="lt1"/>
              </a:buClr>
              <a:buSzPts val="1400"/>
              <a:buNone/>
              <a:defRPr>
                <a:solidFill>
                  <a:schemeClr val="lt1"/>
                </a:solidFill>
              </a:defRPr>
            </a:lvl2pPr>
            <a:lvl3pPr lvl="2" algn="ctr" rtl="0">
              <a:lnSpc>
                <a:spcPct val="100000"/>
              </a:lnSpc>
              <a:spcBef>
                <a:spcPts val="0"/>
              </a:spcBef>
              <a:spcAft>
                <a:spcPts val="0"/>
              </a:spcAft>
              <a:buClr>
                <a:schemeClr val="lt1"/>
              </a:buClr>
              <a:buSzPts val="1400"/>
              <a:buNone/>
              <a:defRPr>
                <a:solidFill>
                  <a:schemeClr val="lt1"/>
                </a:solidFill>
              </a:defRPr>
            </a:lvl3pPr>
            <a:lvl4pPr lvl="3" algn="ctr" rtl="0">
              <a:lnSpc>
                <a:spcPct val="100000"/>
              </a:lnSpc>
              <a:spcBef>
                <a:spcPts val="0"/>
              </a:spcBef>
              <a:spcAft>
                <a:spcPts val="0"/>
              </a:spcAft>
              <a:buClr>
                <a:schemeClr val="lt1"/>
              </a:buClr>
              <a:buSzPts val="1400"/>
              <a:buNone/>
              <a:defRPr>
                <a:solidFill>
                  <a:schemeClr val="lt1"/>
                </a:solidFill>
              </a:defRPr>
            </a:lvl4pPr>
            <a:lvl5pPr lvl="4" algn="ctr" rtl="0">
              <a:lnSpc>
                <a:spcPct val="100000"/>
              </a:lnSpc>
              <a:spcBef>
                <a:spcPts val="0"/>
              </a:spcBef>
              <a:spcAft>
                <a:spcPts val="0"/>
              </a:spcAft>
              <a:buClr>
                <a:schemeClr val="lt1"/>
              </a:buClr>
              <a:buSzPts val="1400"/>
              <a:buNone/>
              <a:defRPr>
                <a:solidFill>
                  <a:schemeClr val="lt1"/>
                </a:solidFill>
              </a:defRPr>
            </a:lvl5pPr>
            <a:lvl6pPr lvl="5" algn="ctr" rtl="0">
              <a:lnSpc>
                <a:spcPct val="100000"/>
              </a:lnSpc>
              <a:spcBef>
                <a:spcPts val="0"/>
              </a:spcBef>
              <a:spcAft>
                <a:spcPts val="0"/>
              </a:spcAft>
              <a:buClr>
                <a:schemeClr val="lt1"/>
              </a:buClr>
              <a:buSzPts val="1400"/>
              <a:buNone/>
              <a:defRPr>
                <a:solidFill>
                  <a:schemeClr val="lt1"/>
                </a:solidFill>
              </a:defRPr>
            </a:lvl6pPr>
            <a:lvl7pPr lvl="6" algn="ctr" rtl="0">
              <a:lnSpc>
                <a:spcPct val="100000"/>
              </a:lnSpc>
              <a:spcBef>
                <a:spcPts val="0"/>
              </a:spcBef>
              <a:spcAft>
                <a:spcPts val="0"/>
              </a:spcAft>
              <a:buClr>
                <a:schemeClr val="lt1"/>
              </a:buClr>
              <a:buSzPts val="1400"/>
              <a:buNone/>
              <a:defRPr>
                <a:solidFill>
                  <a:schemeClr val="lt1"/>
                </a:solidFill>
              </a:defRPr>
            </a:lvl7pPr>
            <a:lvl8pPr lvl="7" algn="ctr" rtl="0">
              <a:lnSpc>
                <a:spcPct val="100000"/>
              </a:lnSpc>
              <a:spcBef>
                <a:spcPts val="0"/>
              </a:spcBef>
              <a:spcAft>
                <a:spcPts val="0"/>
              </a:spcAft>
              <a:buClr>
                <a:schemeClr val="lt1"/>
              </a:buClr>
              <a:buSzPts val="1400"/>
              <a:buNone/>
              <a:defRPr>
                <a:solidFill>
                  <a:schemeClr val="lt1"/>
                </a:solidFill>
              </a:defRPr>
            </a:lvl8pPr>
            <a:lvl9pPr lvl="8" algn="ctr" rtl="0">
              <a:lnSpc>
                <a:spcPct val="100000"/>
              </a:lnSpc>
              <a:spcBef>
                <a:spcPts val="0"/>
              </a:spcBef>
              <a:spcAft>
                <a:spcPts val="0"/>
              </a:spcAft>
              <a:buClr>
                <a:schemeClr val="lt1"/>
              </a:buClr>
              <a:buSzPts val="1400"/>
              <a:buNone/>
              <a:defRPr>
                <a:solidFill>
                  <a:schemeClr val="lt1"/>
                </a:solidFill>
              </a:defRPr>
            </a:lvl9pPr>
          </a:lstStyle>
          <a:p>
            <a:endParaRPr/>
          </a:p>
        </p:txBody>
      </p:sp>
    </p:spTree>
    <p:extLst>
      <p:ext uri="{BB962C8B-B14F-4D97-AF65-F5344CB8AC3E}">
        <p14:creationId xmlns:p14="http://schemas.microsoft.com/office/powerpoint/2010/main" val="82605948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 Four Columns 1" preserve="1" userDrawn="1">
  <p:cSld name="Title + Four Columns 1">
    <p:bg>
      <p:bgPr>
        <a:solidFill>
          <a:srgbClr val="0D598C"/>
        </a:solidFill>
        <a:effectLst/>
      </p:bgPr>
    </p:bg>
    <p:spTree>
      <p:nvGrpSpPr>
        <p:cNvPr id="1" name="Shape 115"/>
        <p:cNvGrpSpPr/>
        <p:nvPr/>
      </p:nvGrpSpPr>
      <p:grpSpPr>
        <a:xfrm>
          <a:off x="0" y="0"/>
          <a:ext cx="0" cy="0"/>
          <a:chOff x="0" y="0"/>
          <a:chExt cx="0" cy="0"/>
        </a:xfrm>
      </p:grpSpPr>
      <p:sp>
        <p:nvSpPr>
          <p:cNvPr id="116" name="Google Shape;116;p23"/>
          <p:cNvSpPr txBox="1">
            <a:spLocks noGrp="1"/>
          </p:cNvSpPr>
          <p:nvPr>
            <p:ph type="title"/>
          </p:nvPr>
        </p:nvSpPr>
        <p:spPr>
          <a:xfrm>
            <a:off x="4224000" y="490133"/>
            <a:ext cx="3744000" cy="677200"/>
          </a:xfrm>
          <a:prstGeom prst="rect">
            <a:avLst/>
          </a:prstGeom>
          <a:noFill/>
          <a:ln>
            <a:noFill/>
          </a:ln>
        </p:spPr>
        <p:txBody>
          <a:bodyPr spcFirstLastPara="1" wrap="square" lIns="91425" tIns="91425" rIns="91425" bIns="91425" anchor="b" anchorCtr="0">
            <a:noAutofit/>
          </a:bodyPr>
          <a:lstStyle>
            <a:lvl1pPr>
              <a:defRPr sz="2667" b="0">
                <a:solidFill>
                  <a:schemeClr val="bg1"/>
                </a:solidFill>
                <a:latin typeface="Roboto Thin" panose="02000000000000000000" pitchFamily="2" charset="0"/>
                <a:ea typeface="Roboto Thin" panose="02000000000000000000" pitchFamily="2" charset="0"/>
                <a:cs typeface="Roboto Thin" panose="02000000000000000000" pitchFamily="2" charset="0"/>
              </a:defRPr>
            </a:lvl1pPr>
          </a:lstStyle>
          <a:p>
            <a:pPr lvl="0" algn="ctr">
              <a:buClr>
                <a:srgbClr val="D5B961"/>
              </a:buClr>
              <a:buSzPts val="2000"/>
              <a:buFont typeface="Montserrat ExtraLight"/>
            </a:pPr>
            <a:endParaRPr/>
          </a:p>
        </p:txBody>
      </p:sp>
      <p:sp>
        <p:nvSpPr>
          <p:cNvPr id="117" name="Google Shape;117;p23"/>
          <p:cNvSpPr txBox="1">
            <a:spLocks noGrp="1"/>
          </p:cNvSpPr>
          <p:nvPr>
            <p:ph type="ctrTitle" idx="2"/>
          </p:nvPr>
        </p:nvSpPr>
        <p:spPr>
          <a:xfrm>
            <a:off x="872000" y="4268233"/>
            <a:ext cx="2462800" cy="750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lt1"/>
              </a:buClr>
              <a:buSzPts val="1600"/>
              <a:buNone/>
              <a:defRPr sz="2133">
                <a:solidFill>
                  <a:schemeClr val="lt1"/>
                </a:solidFill>
              </a:defRPr>
            </a:lvl1pPr>
            <a:lvl2pPr lvl="1"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2pPr>
            <a:lvl3pPr lvl="2"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3pPr>
            <a:lvl4pPr lvl="3"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4pPr>
            <a:lvl5pPr lvl="4"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5pPr>
            <a:lvl6pPr lvl="5"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6pPr>
            <a:lvl7pPr lvl="6"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7pPr>
            <a:lvl8pPr lvl="7"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8pPr>
            <a:lvl9pPr lvl="8"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9pPr>
          </a:lstStyle>
          <a:p>
            <a:endParaRPr/>
          </a:p>
        </p:txBody>
      </p:sp>
      <p:sp>
        <p:nvSpPr>
          <p:cNvPr id="118" name="Google Shape;118;p23"/>
          <p:cNvSpPr txBox="1">
            <a:spLocks noGrp="1"/>
          </p:cNvSpPr>
          <p:nvPr>
            <p:ph type="subTitle" idx="1"/>
          </p:nvPr>
        </p:nvSpPr>
        <p:spPr>
          <a:xfrm>
            <a:off x="872000" y="5099300"/>
            <a:ext cx="2462800" cy="1152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lt1"/>
              </a:buClr>
              <a:buSzPts val="1400"/>
              <a:buNone/>
              <a:defRPr sz="1867">
                <a:solidFill>
                  <a:schemeClr val="lt1"/>
                </a:solidFill>
              </a:defRPr>
            </a:lvl1pPr>
            <a:lvl2pPr lvl="1" algn="ctr" rtl="0">
              <a:lnSpc>
                <a:spcPct val="100000"/>
              </a:lnSpc>
              <a:spcBef>
                <a:spcPts val="0"/>
              </a:spcBef>
              <a:spcAft>
                <a:spcPts val="0"/>
              </a:spcAft>
              <a:buClr>
                <a:schemeClr val="lt1"/>
              </a:buClr>
              <a:buSzPts val="1400"/>
              <a:buNone/>
              <a:defRPr>
                <a:solidFill>
                  <a:schemeClr val="lt1"/>
                </a:solidFill>
              </a:defRPr>
            </a:lvl2pPr>
            <a:lvl3pPr lvl="2" algn="ctr" rtl="0">
              <a:lnSpc>
                <a:spcPct val="100000"/>
              </a:lnSpc>
              <a:spcBef>
                <a:spcPts val="0"/>
              </a:spcBef>
              <a:spcAft>
                <a:spcPts val="0"/>
              </a:spcAft>
              <a:buClr>
                <a:schemeClr val="lt1"/>
              </a:buClr>
              <a:buSzPts val="1400"/>
              <a:buNone/>
              <a:defRPr>
                <a:solidFill>
                  <a:schemeClr val="lt1"/>
                </a:solidFill>
              </a:defRPr>
            </a:lvl3pPr>
            <a:lvl4pPr lvl="3" algn="ctr" rtl="0">
              <a:lnSpc>
                <a:spcPct val="100000"/>
              </a:lnSpc>
              <a:spcBef>
                <a:spcPts val="0"/>
              </a:spcBef>
              <a:spcAft>
                <a:spcPts val="0"/>
              </a:spcAft>
              <a:buClr>
                <a:schemeClr val="lt1"/>
              </a:buClr>
              <a:buSzPts val="1400"/>
              <a:buNone/>
              <a:defRPr>
                <a:solidFill>
                  <a:schemeClr val="lt1"/>
                </a:solidFill>
              </a:defRPr>
            </a:lvl4pPr>
            <a:lvl5pPr lvl="4" algn="ctr" rtl="0">
              <a:lnSpc>
                <a:spcPct val="100000"/>
              </a:lnSpc>
              <a:spcBef>
                <a:spcPts val="0"/>
              </a:spcBef>
              <a:spcAft>
                <a:spcPts val="0"/>
              </a:spcAft>
              <a:buClr>
                <a:schemeClr val="lt1"/>
              </a:buClr>
              <a:buSzPts val="1400"/>
              <a:buNone/>
              <a:defRPr>
                <a:solidFill>
                  <a:schemeClr val="lt1"/>
                </a:solidFill>
              </a:defRPr>
            </a:lvl5pPr>
            <a:lvl6pPr lvl="5" algn="ctr" rtl="0">
              <a:lnSpc>
                <a:spcPct val="100000"/>
              </a:lnSpc>
              <a:spcBef>
                <a:spcPts val="0"/>
              </a:spcBef>
              <a:spcAft>
                <a:spcPts val="0"/>
              </a:spcAft>
              <a:buClr>
                <a:schemeClr val="lt1"/>
              </a:buClr>
              <a:buSzPts val="1400"/>
              <a:buNone/>
              <a:defRPr>
                <a:solidFill>
                  <a:schemeClr val="lt1"/>
                </a:solidFill>
              </a:defRPr>
            </a:lvl6pPr>
            <a:lvl7pPr lvl="6" algn="ctr" rtl="0">
              <a:lnSpc>
                <a:spcPct val="100000"/>
              </a:lnSpc>
              <a:spcBef>
                <a:spcPts val="0"/>
              </a:spcBef>
              <a:spcAft>
                <a:spcPts val="0"/>
              </a:spcAft>
              <a:buClr>
                <a:schemeClr val="lt1"/>
              </a:buClr>
              <a:buSzPts val="1400"/>
              <a:buNone/>
              <a:defRPr>
                <a:solidFill>
                  <a:schemeClr val="lt1"/>
                </a:solidFill>
              </a:defRPr>
            </a:lvl7pPr>
            <a:lvl8pPr lvl="7" algn="ctr" rtl="0">
              <a:lnSpc>
                <a:spcPct val="100000"/>
              </a:lnSpc>
              <a:spcBef>
                <a:spcPts val="0"/>
              </a:spcBef>
              <a:spcAft>
                <a:spcPts val="0"/>
              </a:spcAft>
              <a:buClr>
                <a:schemeClr val="lt1"/>
              </a:buClr>
              <a:buSzPts val="1400"/>
              <a:buNone/>
              <a:defRPr>
                <a:solidFill>
                  <a:schemeClr val="lt1"/>
                </a:solidFill>
              </a:defRPr>
            </a:lvl8pPr>
            <a:lvl9pPr lvl="8" algn="ctr" rtl="0">
              <a:lnSpc>
                <a:spcPct val="100000"/>
              </a:lnSpc>
              <a:spcBef>
                <a:spcPts val="0"/>
              </a:spcBef>
              <a:spcAft>
                <a:spcPts val="0"/>
              </a:spcAft>
              <a:buClr>
                <a:schemeClr val="lt1"/>
              </a:buClr>
              <a:buSzPts val="1400"/>
              <a:buNone/>
              <a:defRPr>
                <a:solidFill>
                  <a:schemeClr val="lt1"/>
                </a:solidFill>
              </a:defRPr>
            </a:lvl9pPr>
          </a:lstStyle>
          <a:p>
            <a:endParaRPr/>
          </a:p>
        </p:txBody>
      </p:sp>
      <p:sp>
        <p:nvSpPr>
          <p:cNvPr id="119" name="Google Shape;119;p23"/>
          <p:cNvSpPr txBox="1">
            <a:spLocks noGrp="1"/>
          </p:cNvSpPr>
          <p:nvPr>
            <p:ph type="ctrTitle" idx="3"/>
          </p:nvPr>
        </p:nvSpPr>
        <p:spPr>
          <a:xfrm>
            <a:off x="3533733" y="4268233"/>
            <a:ext cx="2462800" cy="750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lt1"/>
              </a:buClr>
              <a:buSzPts val="1600"/>
              <a:buNone/>
              <a:defRPr sz="2133">
                <a:solidFill>
                  <a:schemeClr val="lt1"/>
                </a:solidFill>
              </a:defRPr>
            </a:lvl1pPr>
            <a:lvl2pPr lvl="1"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2pPr>
            <a:lvl3pPr lvl="2"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3pPr>
            <a:lvl4pPr lvl="3"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4pPr>
            <a:lvl5pPr lvl="4"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5pPr>
            <a:lvl6pPr lvl="5"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6pPr>
            <a:lvl7pPr lvl="6"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7pPr>
            <a:lvl8pPr lvl="7"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8pPr>
            <a:lvl9pPr lvl="8"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9pPr>
          </a:lstStyle>
          <a:p>
            <a:endParaRPr/>
          </a:p>
        </p:txBody>
      </p:sp>
      <p:sp>
        <p:nvSpPr>
          <p:cNvPr id="120" name="Google Shape;120;p23"/>
          <p:cNvSpPr txBox="1">
            <a:spLocks noGrp="1"/>
          </p:cNvSpPr>
          <p:nvPr>
            <p:ph type="subTitle" idx="4"/>
          </p:nvPr>
        </p:nvSpPr>
        <p:spPr>
          <a:xfrm>
            <a:off x="3533733" y="5099300"/>
            <a:ext cx="2462800" cy="1152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lt1"/>
              </a:buClr>
              <a:buSzPts val="1400"/>
              <a:buNone/>
              <a:defRPr sz="1867">
                <a:solidFill>
                  <a:schemeClr val="lt1"/>
                </a:solidFill>
              </a:defRPr>
            </a:lvl1pPr>
            <a:lvl2pPr lvl="1" algn="ctr" rtl="0">
              <a:lnSpc>
                <a:spcPct val="100000"/>
              </a:lnSpc>
              <a:spcBef>
                <a:spcPts val="0"/>
              </a:spcBef>
              <a:spcAft>
                <a:spcPts val="0"/>
              </a:spcAft>
              <a:buClr>
                <a:schemeClr val="lt1"/>
              </a:buClr>
              <a:buSzPts val="1400"/>
              <a:buNone/>
              <a:defRPr>
                <a:solidFill>
                  <a:schemeClr val="lt1"/>
                </a:solidFill>
              </a:defRPr>
            </a:lvl2pPr>
            <a:lvl3pPr lvl="2" algn="ctr" rtl="0">
              <a:lnSpc>
                <a:spcPct val="100000"/>
              </a:lnSpc>
              <a:spcBef>
                <a:spcPts val="0"/>
              </a:spcBef>
              <a:spcAft>
                <a:spcPts val="0"/>
              </a:spcAft>
              <a:buClr>
                <a:schemeClr val="lt1"/>
              </a:buClr>
              <a:buSzPts val="1400"/>
              <a:buNone/>
              <a:defRPr>
                <a:solidFill>
                  <a:schemeClr val="lt1"/>
                </a:solidFill>
              </a:defRPr>
            </a:lvl3pPr>
            <a:lvl4pPr lvl="3" algn="ctr" rtl="0">
              <a:lnSpc>
                <a:spcPct val="100000"/>
              </a:lnSpc>
              <a:spcBef>
                <a:spcPts val="0"/>
              </a:spcBef>
              <a:spcAft>
                <a:spcPts val="0"/>
              </a:spcAft>
              <a:buClr>
                <a:schemeClr val="lt1"/>
              </a:buClr>
              <a:buSzPts val="1400"/>
              <a:buNone/>
              <a:defRPr>
                <a:solidFill>
                  <a:schemeClr val="lt1"/>
                </a:solidFill>
              </a:defRPr>
            </a:lvl4pPr>
            <a:lvl5pPr lvl="4" algn="ctr" rtl="0">
              <a:lnSpc>
                <a:spcPct val="100000"/>
              </a:lnSpc>
              <a:spcBef>
                <a:spcPts val="0"/>
              </a:spcBef>
              <a:spcAft>
                <a:spcPts val="0"/>
              </a:spcAft>
              <a:buClr>
                <a:schemeClr val="lt1"/>
              </a:buClr>
              <a:buSzPts val="1400"/>
              <a:buNone/>
              <a:defRPr>
                <a:solidFill>
                  <a:schemeClr val="lt1"/>
                </a:solidFill>
              </a:defRPr>
            </a:lvl5pPr>
            <a:lvl6pPr lvl="5" algn="ctr" rtl="0">
              <a:lnSpc>
                <a:spcPct val="100000"/>
              </a:lnSpc>
              <a:spcBef>
                <a:spcPts val="0"/>
              </a:spcBef>
              <a:spcAft>
                <a:spcPts val="0"/>
              </a:spcAft>
              <a:buClr>
                <a:schemeClr val="lt1"/>
              </a:buClr>
              <a:buSzPts val="1400"/>
              <a:buNone/>
              <a:defRPr>
                <a:solidFill>
                  <a:schemeClr val="lt1"/>
                </a:solidFill>
              </a:defRPr>
            </a:lvl6pPr>
            <a:lvl7pPr lvl="6" algn="ctr" rtl="0">
              <a:lnSpc>
                <a:spcPct val="100000"/>
              </a:lnSpc>
              <a:spcBef>
                <a:spcPts val="0"/>
              </a:spcBef>
              <a:spcAft>
                <a:spcPts val="0"/>
              </a:spcAft>
              <a:buClr>
                <a:schemeClr val="lt1"/>
              </a:buClr>
              <a:buSzPts val="1400"/>
              <a:buNone/>
              <a:defRPr>
                <a:solidFill>
                  <a:schemeClr val="lt1"/>
                </a:solidFill>
              </a:defRPr>
            </a:lvl7pPr>
            <a:lvl8pPr lvl="7" algn="ctr" rtl="0">
              <a:lnSpc>
                <a:spcPct val="100000"/>
              </a:lnSpc>
              <a:spcBef>
                <a:spcPts val="0"/>
              </a:spcBef>
              <a:spcAft>
                <a:spcPts val="0"/>
              </a:spcAft>
              <a:buClr>
                <a:schemeClr val="lt1"/>
              </a:buClr>
              <a:buSzPts val="1400"/>
              <a:buNone/>
              <a:defRPr>
                <a:solidFill>
                  <a:schemeClr val="lt1"/>
                </a:solidFill>
              </a:defRPr>
            </a:lvl8pPr>
            <a:lvl9pPr lvl="8" algn="ctr" rtl="0">
              <a:lnSpc>
                <a:spcPct val="100000"/>
              </a:lnSpc>
              <a:spcBef>
                <a:spcPts val="0"/>
              </a:spcBef>
              <a:spcAft>
                <a:spcPts val="0"/>
              </a:spcAft>
              <a:buClr>
                <a:schemeClr val="lt1"/>
              </a:buClr>
              <a:buSzPts val="1400"/>
              <a:buNone/>
              <a:defRPr>
                <a:solidFill>
                  <a:schemeClr val="lt1"/>
                </a:solidFill>
              </a:defRPr>
            </a:lvl9pPr>
          </a:lstStyle>
          <a:p>
            <a:endParaRPr/>
          </a:p>
        </p:txBody>
      </p:sp>
      <p:sp>
        <p:nvSpPr>
          <p:cNvPr id="121" name="Google Shape;121;p23"/>
          <p:cNvSpPr txBox="1">
            <a:spLocks noGrp="1"/>
          </p:cNvSpPr>
          <p:nvPr>
            <p:ph type="ctrTitle" idx="5"/>
          </p:nvPr>
        </p:nvSpPr>
        <p:spPr>
          <a:xfrm>
            <a:off x="6195467" y="4268233"/>
            <a:ext cx="2462800" cy="750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lt1"/>
              </a:buClr>
              <a:buSzPts val="1600"/>
              <a:buNone/>
              <a:defRPr sz="2133">
                <a:solidFill>
                  <a:schemeClr val="lt1"/>
                </a:solidFill>
              </a:defRPr>
            </a:lvl1pPr>
            <a:lvl2pPr lvl="1"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2pPr>
            <a:lvl3pPr lvl="2"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3pPr>
            <a:lvl4pPr lvl="3"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4pPr>
            <a:lvl5pPr lvl="4"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5pPr>
            <a:lvl6pPr lvl="5"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6pPr>
            <a:lvl7pPr lvl="6"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7pPr>
            <a:lvl8pPr lvl="7"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8pPr>
            <a:lvl9pPr lvl="8"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9pPr>
          </a:lstStyle>
          <a:p>
            <a:endParaRPr/>
          </a:p>
        </p:txBody>
      </p:sp>
      <p:sp>
        <p:nvSpPr>
          <p:cNvPr id="122" name="Google Shape;122;p23"/>
          <p:cNvSpPr txBox="1">
            <a:spLocks noGrp="1"/>
          </p:cNvSpPr>
          <p:nvPr>
            <p:ph type="subTitle" idx="6"/>
          </p:nvPr>
        </p:nvSpPr>
        <p:spPr>
          <a:xfrm>
            <a:off x="6195467" y="5099300"/>
            <a:ext cx="2462800" cy="1152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lt1"/>
              </a:buClr>
              <a:buSzPts val="1400"/>
              <a:buNone/>
              <a:defRPr sz="1867">
                <a:solidFill>
                  <a:schemeClr val="lt1"/>
                </a:solidFill>
              </a:defRPr>
            </a:lvl1pPr>
            <a:lvl2pPr lvl="1" algn="ctr" rtl="0">
              <a:lnSpc>
                <a:spcPct val="100000"/>
              </a:lnSpc>
              <a:spcBef>
                <a:spcPts val="0"/>
              </a:spcBef>
              <a:spcAft>
                <a:spcPts val="0"/>
              </a:spcAft>
              <a:buClr>
                <a:schemeClr val="lt1"/>
              </a:buClr>
              <a:buSzPts val="1400"/>
              <a:buNone/>
              <a:defRPr>
                <a:solidFill>
                  <a:schemeClr val="lt1"/>
                </a:solidFill>
              </a:defRPr>
            </a:lvl2pPr>
            <a:lvl3pPr lvl="2" algn="ctr" rtl="0">
              <a:lnSpc>
                <a:spcPct val="100000"/>
              </a:lnSpc>
              <a:spcBef>
                <a:spcPts val="0"/>
              </a:spcBef>
              <a:spcAft>
                <a:spcPts val="0"/>
              </a:spcAft>
              <a:buClr>
                <a:schemeClr val="lt1"/>
              </a:buClr>
              <a:buSzPts val="1400"/>
              <a:buNone/>
              <a:defRPr>
                <a:solidFill>
                  <a:schemeClr val="lt1"/>
                </a:solidFill>
              </a:defRPr>
            </a:lvl3pPr>
            <a:lvl4pPr lvl="3" algn="ctr" rtl="0">
              <a:lnSpc>
                <a:spcPct val="100000"/>
              </a:lnSpc>
              <a:spcBef>
                <a:spcPts val="0"/>
              </a:spcBef>
              <a:spcAft>
                <a:spcPts val="0"/>
              </a:spcAft>
              <a:buClr>
                <a:schemeClr val="lt1"/>
              </a:buClr>
              <a:buSzPts val="1400"/>
              <a:buNone/>
              <a:defRPr>
                <a:solidFill>
                  <a:schemeClr val="lt1"/>
                </a:solidFill>
              </a:defRPr>
            </a:lvl4pPr>
            <a:lvl5pPr lvl="4" algn="ctr" rtl="0">
              <a:lnSpc>
                <a:spcPct val="100000"/>
              </a:lnSpc>
              <a:spcBef>
                <a:spcPts val="0"/>
              </a:spcBef>
              <a:spcAft>
                <a:spcPts val="0"/>
              </a:spcAft>
              <a:buClr>
                <a:schemeClr val="lt1"/>
              </a:buClr>
              <a:buSzPts val="1400"/>
              <a:buNone/>
              <a:defRPr>
                <a:solidFill>
                  <a:schemeClr val="lt1"/>
                </a:solidFill>
              </a:defRPr>
            </a:lvl5pPr>
            <a:lvl6pPr lvl="5" algn="ctr" rtl="0">
              <a:lnSpc>
                <a:spcPct val="100000"/>
              </a:lnSpc>
              <a:spcBef>
                <a:spcPts val="0"/>
              </a:spcBef>
              <a:spcAft>
                <a:spcPts val="0"/>
              </a:spcAft>
              <a:buClr>
                <a:schemeClr val="lt1"/>
              </a:buClr>
              <a:buSzPts val="1400"/>
              <a:buNone/>
              <a:defRPr>
                <a:solidFill>
                  <a:schemeClr val="lt1"/>
                </a:solidFill>
              </a:defRPr>
            </a:lvl6pPr>
            <a:lvl7pPr lvl="6" algn="ctr" rtl="0">
              <a:lnSpc>
                <a:spcPct val="100000"/>
              </a:lnSpc>
              <a:spcBef>
                <a:spcPts val="0"/>
              </a:spcBef>
              <a:spcAft>
                <a:spcPts val="0"/>
              </a:spcAft>
              <a:buClr>
                <a:schemeClr val="lt1"/>
              </a:buClr>
              <a:buSzPts val="1400"/>
              <a:buNone/>
              <a:defRPr>
                <a:solidFill>
                  <a:schemeClr val="lt1"/>
                </a:solidFill>
              </a:defRPr>
            </a:lvl7pPr>
            <a:lvl8pPr lvl="7" algn="ctr" rtl="0">
              <a:lnSpc>
                <a:spcPct val="100000"/>
              </a:lnSpc>
              <a:spcBef>
                <a:spcPts val="0"/>
              </a:spcBef>
              <a:spcAft>
                <a:spcPts val="0"/>
              </a:spcAft>
              <a:buClr>
                <a:schemeClr val="lt1"/>
              </a:buClr>
              <a:buSzPts val="1400"/>
              <a:buNone/>
              <a:defRPr>
                <a:solidFill>
                  <a:schemeClr val="lt1"/>
                </a:solidFill>
              </a:defRPr>
            </a:lvl8pPr>
            <a:lvl9pPr lvl="8" algn="ctr" rtl="0">
              <a:lnSpc>
                <a:spcPct val="100000"/>
              </a:lnSpc>
              <a:spcBef>
                <a:spcPts val="0"/>
              </a:spcBef>
              <a:spcAft>
                <a:spcPts val="0"/>
              </a:spcAft>
              <a:buClr>
                <a:schemeClr val="lt1"/>
              </a:buClr>
              <a:buSzPts val="1400"/>
              <a:buNone/>
              <a:defRPr>
                <a:solidFill>
                  <a:schemeClr val="lt1"/>
                </a:solidFill>
              </a:defRPr>
            </a:lvl9pPr>
          </a:lstStyle>
          <a:p>
            <a:endParaRPr/>
          </a:p>
        </p:txBody>
      </p:sp>
      <p:sp>
        <p:nvSpPr>
          <p:cNvPr id="123" name="Google Shape;123;p23"/>
          <p:cNvSpPr txBox="1">
            <a:spLocks noGrp="1"/>
          </p:cNvSpPr>
          <p:nvPr>
            <p:ph type="ctrTitle" idx="7"/>
          </p:nvPr>
        </p:nvSpPr>
        <p:spPr>
          <a:xfrm>
            <a:off x="8857200" y="4268233"/>
            <a:ext cx="2462800" cy="750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lt1"/>
              </a:buClr>
              <a:buSzPts val="1600"/>
              <a:buNone/>
              <a:defRPr sz="2133">
                <a:solidFill>
                  <a:schemeClr val="lt1"/>
                </a:solidFill>
              </a:defRPr>
            </a:lvl1pPr>
            <a:lvl2pPr lvl="1"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2pPr>
            <a:lvl3pPr lvl="2"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3pPr>
            <a:lvl4pPr lvl="3"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4pPr>
            <a:lvl5pPr lvl="4"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5pPr>
            <a:lvl6pPr lvl="5"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6pPr>
            <a:lvl7pPr lvl="6"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7pPr>
            <a:lvl8pPr lvl="7"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8pPr>
            <a:lvl9pPr lvl="8"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9pPr>
          </a:lstStyle>
          <a:p>
            <a:endParaRPr/>
          </a:p>
        </p:txBody>
      </p:sp>
      <p:sp>
        <p:nvSpPr>
          <p:cNvPr id="124" name="Google Shape;124;p23"/>
          <p:cNvSpPr txBox="1">
            <a:spLocks noGrp="1"/>
          </p:cNvSpPr>
          <p:nvPr>
            <p:ph type="subTitle" idx="8"/>
          </p:nvPr>
        </p:nvSpPr>
        <p:spPr>
          <a:xfrm>
            <a:off x="8857200" y="5099300"/>
            <a:ext cx="2462800" cy="1152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lt1"/>
              </a:buClr>
              <a:buSzPts val="1400"/>
              <a:buNone/>
              <a:defRPr sz="1867">
                <a:solidFill>
                  <a:schemeClr val="lt1"/>
                </a:solidFill>
              </a:defRPr>
            </a:lvl1pPr>
            <a:lvl2pPr lvl="1" algn="ctr" rtl="0">
              <a:lnSpc>
                <a:spcPct val="100000"/>
              </a:lnSpc>
              <a:spcBef>
                <a:spcPts val="0"/>
              </a:spcBef>
              <a:spcAft>
                <a:spcPts val="0"/>
              </a:spcAft>
              <a:buClr>
                <a:schemeClr val="lt1"/>
              </a:buClr>
              <a:buSzPts val="1400"/>
              <a:buNone/>
              <a:defRPr>
                <a:solidFill>
                  <a:schemeClr val="lt1"/>
                </a:solidFill>
              </a:defRPr>
            </a:lvl2pPr>
            <a:lvl3pPr lvl="2" algn="ctr" rtl="0">
              <a:lnSpc>
                <a:spcPct val="100000"/>
              </a:lnSpc>
              <a:spcBef>
                <a:spcPts val="0"/>
              </a:spcBef>
              <a:spcAft>
                <a:spcPts val="0"/>
              </a:spcAft>
              <a:buClr>
                <a:schemeClr val="lt1"/>
              </a:buClr>
              <a:buSzPts val="1400"/>
              <a:buNone/>
              <a:defRPr>
                <a:solidFill>
                  <a:schemeClr val="lt1"/>
                </a:solidFill>
              </a:defRPr>
            </a:lvl3pPr>
            <a:lvl4pPr lvl="3" algn="ctr" rtl="0">
              <a:lnSpc>
                <a:spcPct val="100000"/>
              </a:lnSpc>
              <a:spcBef>
                <a:spcPts val="0"/>
              </a:spcBef>
              <a:spcAft>
                <a:spcPts val="0"/>
              </a:spcAft>
              <a:buClr>
                <a:schemeClr val="lt1"/>
              </a:buClr>
              <a:buSzPts val="1400"/>
              <a:buNone/>
              <a:defRPr>
                <a:solidFill>
                  <a:schemeClr val="lt1"/>
                </a:solidFill>
              </a:defRPr>
            </a:lvl4pPr>
            <a:lvl5pPr lvl="4" algn="ctr" rtl="0">
              <a:lnSpc>
                <a:spcPct val="100000"/>
              </a:lnSpc>
              <a:spcBef>
                <a:spcPts val="0"/>
              </a:spcBef>
              <a:spcAft>
                <a:spcPts val="0"/>
              </a:spcAft>
              <a:buClr>
                <a:schemeClr val="lt1"/>
              </a:buClr>
              <a:buSzPts val="1400"/>
              <a:buNone/>
              <a:defRPr>
                <a:solidFill>
                  <a:schemeClr val="lt1"/>
                </a:solidFill>
              </a:defRPr>
            </a:lvl5pPr>
            <a:lvl6pPr lvl="5" algn="ctr" rtl="0">
              <a:lnSpc>
                <a:spcPct val="100000"/>
              </a:lnSpc>
              <a:spcBef>
                <a:spcPts val="0"/>
              </a:spcBef>
              <a:spcAft>
                <a:spcPts val="0"/>
              </a:spcAft>
              <a:buClr>
                <a:schemeClr val="lt1"/>
              </a:buClr>
              <a:buSzPts val="1400"/>
              <a:buNone/>
              <a:defRPr>
                <a:solidFill>
                  <a:schemeClr val="lt1"/>
                </a:solidFill>
              </a:defRPr>
            </a:lvl6pPr>
            <a:lvl7pPr lvl="6" algn="ctr" rtl="0">
              <a:lnSpc>
                <a:spcPct val="100000"/>
              </a:lnSpc>
              <a:spcBef>
                <a:spcPts val="0"/>
              </a:spcBef>
              <a:spcAft>
                <a:spcPts val="0"/>
              </a:spcAft>
              <a:buClr>
                <a:schemeClr val="lt1"/>
              </a:buClr>
              <a:buSzPts val="1400"/>
              <a:buNone/>
              <a:defRPr>
                <a:solidFill>
                  <a:schemeClr val="lt1"/>
                </a:solidFill>
              </a:defRPr>
            </a:lvl7pPr>
            <a:lvl8pPr lvl="7" algn="ctr" rtl="0">
              <a:lnSpc>
                <a:spcPct val="100000"/>
              </a:lnSpc>
              <a:spcBef>
                <a:spcPts val="0"/>
              </a:spcBef>
              <a:spcAft>
                <a:spcPts val="0"/>
              </a:spcAft>
              <a:buClr>
                <a:schemeClr val="lt1"/>
              </a:buClr>
              <a:buSzPts val="1400"/>
              <a:buNone/>
              <a:defRPr>
                <a:solidFill>
                  <a:schemeClr val="lt1"/>
                </a:solidFill>
              </a:defRPr>
            </a:lvl8pPr>
            <a:lvl9pPr lvl="8" algn="ctr" rtl="0">
              <a:lnSpc>
                <a:spcPct val="100000"/>
              </a:lnSpc>
              <a:spcBef>
                <a:spcPts val="0"/>
              </a:spcBef>
              <a:spcAft>
                <a:spcPts val="0"/>
              </a:spcAft>
              <a:buClr>
                <a:schemeClr val="lt1"/>
              </a:buClr>
              <a:buSzPts val="1400"/>
              <a:buNone/>
              <a:defRPr>
                <a:solidFill>
                  <a:schemeClr val="lt1"/>
                </a:solidFill>
              </a:defRPr>
            </a:lvl9pPr>
          </a:lstStyle>
          <a:p>
            <a:endParaRPr/>
          </a:p>
        </p:txBody>
      </p:sp>
    </p:spTree>
    <p:extLst>
      <p:ext uri="{BB962C8B-B14F-4D97-AF65-F5344CB8AC3E}">
        <p14:creationId xmlns:p14="http://schemas.microsoft.com/office/powerpoint/2010/main" val="199106134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 Six Columns   " preserve="1">
  <p:cSld name="Title + Six Columns   ">
    <p:bg>
      <p:bgPr>
        <a:solidFill>
          <a:srgbClr val="0D598C"/>
        </a:solidFill>
        <a:effectLst/>
      </p:bgPr>
    </p:bg>
    <p:spTree>
      <p:nvGrpSpPr>
        <p:cNvPr id="1" name="Shape 125"/>
        <p:cNvGrpSpPr/>
        <p:nvPr/>
      </p:nvGrpSpPr>
      <p:grpSpPr>
        <a:xfrm>
          <a:off x="0" y="0"/>
          <a:ext cx="0" cy="0"/>
          <a:chOff x="0" y="0"/>
          <a:chExt cx="0" cy="0"/>
        </a:xfrm>
      </p:grpSpPr>
      <p:sp>
        <p:nvSpPr>
          <p:cNvPr id="126" name="Google Shape;126;p24"/>
          <p:cNvSpPr txBox="1">
            <a:spLocks noGrp="1"/>
          </p:cNvSpPr>
          <p:nvPr>
            <p:ph type="title"/>
          </p:nvPr>
        </p:nvSpPr>
        <p:spPr>
          <a:xfrm>
            <a:off x="3739909" y="527866"/>
            <a:ext cx="4712182" cy="677200"/>
          </a:xfrm>
          <a:prstGeom prst="rect">
            <a:avLst/>
          </a:prstGeom>
          <a:noFill/>
          <a:ln>
            <a:noFill/>
          </a:ln>
        </p:spPr>
        <p:txBody>
          <a:bodyPr spcFirstLastPara="1" vert="horz" wrap="square" lIns="91425" tIns="91425" rIns="91425" bIns="91425" rtlCol="0" anchor="b" anchorCtr="0">
            <a:noAutofit/>
          </a:bodyPr>
          <a:lstStyle>
            <a:lvl1pPr>
              <a:defRPr sz="2667" dirty="0">
                <a:cs typeface="Roboto Thin" panose="02000000000000000000" pitchFamily="2" charset="0"/>
              </a:defRPr>
            </a:lvl1pPr>
          </a:lstStyle>
          <a:p>
            <a:pPr lvl="0" algn="ctr">
              <a:buClr>
                <a:srgbClr val="D5B961"/>
              </a:buClr>
              <a:buSzPts val="2000"/>
              <a:buFont typeface="Montserrat ExtraLight"/>
            </a:pPr>
            <a:endParaRPr dirty="0"/>
          </a:p>
        </p:txBody>
      </p:sp>
      <p:sp>
        <p:nvSpPr>
          <p:cNvPr id="127" name="Google Shape;127;p24"/>
          <p:cNvSpPr txBox="1">
            <a:spLocks noGrp="1"/>
          </p:cNvSpPr>
          <p:nvPr>
            <p:ph type="ctrTitle" idx="2"/>
          </p:nvPr>
        </p:nvSpPr>
        <p:spPr>
          <a:xfrm>
            <a:off x="1411800" y="1759932"/>
            <a:ext cx="2726000" cy="750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lt1"/>
              </a:buClr>
              <a:buSzPts val="1600"/>
              <a:buNone/>
              <a:defRPr sz="2133">
                <a:solidFill>
                  <a:schemeClr val="lt1"/>
                </a:solidFill>
              </a:defRPr>
            </a:lvl1pPr>
            <a:lvl2pPr lvl="1"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2pPr>
            <a:lvl3pPr lvl="2"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3pPr>
            <a:lvl4pPr lvl="3"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4pPr>
            <a:lvl5pPr lvl="4"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5pPr>
            <a:lvl6pPr lvl="5"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6pPr>
            <a:lvl7pPr lvl="6"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7pPr>
            <a:lvl8pPr lvl="7"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8pPr>
            <a:lvl9pPr lvl="8"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9pPr>
          </a:lstStyle>
          <a:p>
            <a:endParaRPr/>
          </a:p>
        </p:txBody>
      </p:sp>
      <p:sp>
        <p:nvSpPr>
          <p:cNvPr id="128" name="Google Shape;128;p24"/>
          <p:cNvSpPr txBox="1">
            <a:spLocks noGrp="1"/>
          </p:cNvSpPr>
          <p:nvPr>
            <p:ph type="subTitle" idx="1"/>
          </p:nvPr>
        </p:nvSpPr>
        <p:spPr>
          <a:xfrm>
            <a:off x="1411800" y="2591000"/>
            <a:ext cx="2726000" cy="1152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lt1"/>
              </a:buClr>
              <a:buSzPts val="1400"/>
              <a:buNone/>
              <a:defRPr sz="1867">
                <a:solidFill>
                  <a:schemeClr val="lt1"/>
                </a:solidFill>
              </a:defRPr>
            </a:lvl1pPr>
            <a:lvl2pPr lvl="1" algn="ctr" rtl="0">
              <a:lnSpc>
                <a:spcPct val="100000"/>
              </a:lnSpc>
              <a:spcBef>
                <a:spcPts val="0"/>
              </a:spcBef>
              <a:spcAft>
                <a:spcPts val="0"/>
              </a:spcAft>
              <a:buClr>
                <a:schemeClr val="lt1"/>
              </a:buClr>
              <a:buSzPts val="1400"/>
              <a:buNone/>
              <a:defRPr>
                <a:solidFill>
                  <a:schemeClr val="lt1"/>
                </a:solidFill>
              </a:defRPr>
            </a:lvl2pPr>
            <a:lvl3pPr lvl="2" algn="ctr" rtl="0">
              <a:lnSpc>
                <a:spcPct val="100000"/>
              </a:lnSpc>
              <a:spcBef>
                <a:spcPts val="0"/>
              </a:spcBef>
              <a:spcAft>
                <a:spcPts val="0"/>
              </a:spcAft>
              <a:buClr>
                <a:schemeClr val="lt1"/>
              </a:buClr>
              <a:buSzPts val="1400"/>
              <a:buNone/>
              <a:defRPr>
                <a:solidFill>
                  <a:schemeClr val="lt1"/>
                </a:solidFill>
              </a:defRPr>
            </a:lvl3pPr>
            <a:lvl4pPr lvl="3" algn="ctr" rtl="0">
              <a:lnSpc>
                <a:spcPct val="100000"/>
              </a:lnSpc>
              <a:spcBef>
                <a:spcPts val="0"/>
              </a:spcBef>
              <a:spcAft>
                <a:spcPts val="0"/>
              </a:spcAft>
              <a:buClr>
                <a:schemeClr val="lt1"/>
              </a:buClr>
              <a:buSzPts val="1400"/>
              <a:buNone/>
              <a:defRPr>
                <a:solidFill>
                  <a:schemeClr val="lt1"/>
                </a:solidFill>
              </a:defRPr>
            </a:lvl4pPr>
            <a:lvl5pPr lvl="4" algn="ctr" rtl="0">
              <a:lnSpc>
                <a:spcPct val="100000"/>
              </a:lnSpc>
              <a:spcBef>
                <a:spcPts val="0"/>
              </a:spcBef>
              <a:spcAft>
                <a:spcPts val="0"/>
              </a:spcAft>
              <a:buClr>
                <a:schemeClr val="lt1"/>
              </a:buClr>
              <a:buSzPts val="1400"/>
              <a:buNone/>
              <a:defRPr>
                <a:solidFill>
                  <a:schemeClr val="lt1"/>
                </a:solidFill>
              </a:defRPr>
            </a:lvl5pPr>
            <a:lvl6pPr lvl="5" algn="ctr" rtl="0">
              <a:lnSpc>
                <a:spcPct val="100000"/>
              </a:lnSpc>
              <a:spcBef>
                <a:spcPts val="0"/>
              </a:spcBef>
              <a:spcAft>
                <a:spcPts val="0"/>
              </a:spcAft>
              <a:buClr>
                <a:schemeClr val="lt1"/>
              </a:buClr>
              <a:buSzPts val="1400"/>
              <a:buNone/>
              <a:defRPr>
                <a:solidFill>
                  <a:schemeClr val="lt1"/>
                </a:solidFill>
              </a:defRPr>
            </a:lvl6pPr>
            <a:lvl7pPr lvl="6" algn="ctr" rtl="0">
              <a:lnSpc>
                <a:spcPct val="100000"/>
              </a:lnSpc>
              <a:spcBef>
                <a:spcPts val="0"/>
              </a:spcBef>
              <a:spcAft>
                <a:spcPts val="0"/>
              </a:spcAft>
              <a:buClr>
                <a:schemeClr val="lt1"/>
              </a:buClr>
              <a:buSzPts val="1400"/>
              <a:buNone/>
              <a:defRPr>
                <a:solidFill>
                  <a:schemeClr val="lt1"/>
                </a:solidFill>
              </a:defRPr>
            </a:lvl7pPr>
            <a:lvl8pPr lvl="7" algn="ctr" rtl="0">
              <a:lnSpc>
                <a:spcPct val="100000"/>
              </a:lnSpc>
              <a:spcBef>
                <a:spcPts val="0"/>
              </a:spcBef>
              <a:spcAft>
                <a:spcPts val="0"/>
              </a:spcAft>
              <a:buClr>
                <a:schemeClr val="lt1"/>
              </a:buClr>
              <a:buSzPts val="1400"/>
              <a:buNone/>
              <a:defRPr>
                <a:solidFill>
                  <a:schemeClr val="lt1"/>
                </a:solidFill>
              </a:defRPr>
            </a:lvl8pPr>
            <a:lvl9pPr lvl="8" algn="ctr" rtl="0">
              <a:lnSpc>
                <a:spcPct val="100000"/>
              </a:lnSpc>
              <a:spcBef>
                <a:spcPts val="0"/>
              </a:spcBef>
              <a:spcAft>
                <a:spcPts val="0"/>
              </a:spcAft>
              <a:buClr>
                <a:schemeClr val="lt1"/>
              </a:buClr>
              <a:buSzPts val="1400"/>
              <a:buNone/>
              <a:defRPr>
                <a:solidFill>
                  <a:schemeClr val="lt1"/>
                </a:solidFill>
              </a:defRPr>
            </a:lvl9pPr>
          </a:lstStyle>
          <a:p>
            <a:endParaRPr/>
          </a:p>
        </p:txBody>
      </p:sp>
      <p:sp>
        <p:nvSpPr>
          <p:cNvPr id="129" name="Google Shape;129;p24"/>
          <p:cNvSpPr txBox="1">
            <a:spLocks noGrp="1"/>
          </p:cNvSpPr>
          <p:nvPr>
            <p:ph type="ctrTitle" idx="3"/>
          </p:nvPr>
        </p:nvSpPr>
        <p:spPr>
          <a:xfrm>
            <a:off x="4733000" y="1759932"/>
            <a:ext cx="2726000" cy="750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lt1"/>
              </a:buClr>
              <a:buSzPts val="1600"/>
              <a:buNone/>
              <a:defRPr sz="2133">
                <a:solidFill>
                  <a:schemeClr val="lt1"/>
                </a:solidFill>
              </a:defRPr>
            </a:lvl1pPr>
            <a:lvl2pPr lvl="1"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2pPr>
            <a:lvl3pPr lvl="2"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3pPr>
            <a:lvl4pPr lvl="3"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4pPr>
            <a:lvl5pPr lvl="4"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5pPr>
            <a:lvl6pPr lvl="5"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6pPr>
            <a:lvl7pPr lvl="6"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7pPr>
            <a:lvl8pPr lvl="7"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8pPr>
            <a:lvl9pPr lvl="8"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9pPr>
          </a:lstStyle>
          <a:p>
            <a:endParaRPr/>
          </a:p>
        </p:txBody>
      </p:sp>
      <p:sp>
        <p:nvSpPr>
          <p:cNvPr id="130" name="Google Shape;130;p24"/>
          <p:cNvSpPr txBox="1">
            <a:spLocks noGrp="1"/>
          </p:cNvSpPr>
          <p:nvPr>
            <p:ph type="subTitle" idx="4"/>
          </p:nvPr>
        </p:nvSpPr>
        <p:spPr>
          <a:xfrm>
            <a:off x="4733000" y="2591000"/>
            <a:ext cx="2726000" cy="1152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lt1"/>
              </a:buClr>
              <a:buSzPts val="1400"/>
              <a:buNone/>
              <a:defRPr sz="1867">
                <a:solidFill>
                  <a:schemeClr val="lt1"/>
                </a:solidFill>
              </a:defRPr>
            </a:lvl1pPr>
            <a:lvl2pPr lvl="1" algn="ctr" rtl="0">
              <a:lnSpc>
                <a:spcPct val="100000"/>
              </a:lnSpc>
              <a:spcBef>
                <a:spcPts val="0"/>
              </a:spcBef>
              <a:spcAft>
                <a:spcPts val="0"/>
              </a:spcAft>
              <a:buClr>
                <a:schemeClr val="lt1"/>
              </a:buClr>
              <a:buSzPts val="1400"/>
              <a:buNone/>
              <a:defRPr>
                <a:solidFill>
                  <a:schemeClr val="lt1"/>
                </a:solidFill>
              </a:defRPr>
            </a:lvl2pPr>
            <a:lvl3pPr lvl="2" algn="ctr" rtl="0">
              <a:lnSpc>
                <a:spcPct val="100000"/>
              </a:lnSpc>
              <a:spcBef>
                <a:spcPts val="0"/>
              </a:spcBef>
              <a:spcAft>
                <a:spcPts val="0"/>
              </a:spcAft>
              <a:buClr>
                <a:schemeClr val="lt1"/>
              </a:buClr>
              <a:buSzPts val="1400"/>
              <a:buNone/>
              <a:defRPr>
                <a:solidFill>
                  <a:schemeClr val="lt1"/>
                </a:solidFill>
              </a:defRPr>
            </a:lvl3pPr>
            <a:lvl4pPr lvl="3" algn="ctr" rtl="0">
              <a:lnSpc>
                <a:spcPct val="100000"/>
              </a:lnSpc>
              <a:spcBef>
                <a:spcPts val="0"/>
              </a:spcBef>
              <a:spcAft>
                <a:spcPts val="0"/>
              </a:spcAft>
              <a:buClr>
                <a:schemeClr val="lt1"/>
              </a:buClr>
              <a:buSzPts val="1400"/>
              <a:buNone/>
              <a:defRPr>
                <a:solidFill>
                  <a:schemeClr val="lt1"/>
                </a:solidFill>
              </a:defRPr>
            </a:lvl4pPr>
            <a:lvl5pPr lvl="4" algn="ctr" rtl="0">
              <a:lnSpc>
                <a:spcPct val="100000"/>
              </a:lnSpc>
              <a:spcBef>
                <a:spcPts val="0"/>
              </a:spcBef>
              <a:spcAft>
                <a:spcPts val="0"/>
              </a:spcAft>
              <a:buClr>
                <a:schemeClr val="lt1"/>
              </a:buClr>
              <a:buSzPts val="1400"/>
              <a:buNone/>
              <a:defRPr>
                <a:solidFill>
                  <a:schemeClr val="lt1"/>
                </a:solidFill>
              </a:defRPr>
            </a:lvl5pPr>
            <a:lvl6pPr lvl="5" algn="ctr" rtl="0">
              <a:lnSpc>
                <a:spcPct val="100000"/>
              </a:lnSpc>
              <a:spcBef>
                <a:spcPts val="0"/>
              </a:spcBef>
              <a:spcAft>
                <a:spcPts val="0"/>
              </a:spcAft>
              <a:buClr>
                <a:schemeClr val="lt1"/>
              </a:buClr>
              <a:buSzPts val="1400"/>
              <a:buNone/>
              <a:defRPr>
                <a:solidFill>
                  <a:schemeClr val="lt1"/>
                </a:solidFill>
              </a:defRPr>
            </a:lvl6pPr>
            <a:lvl7pPr lvl="6" algn="ctr" rtl="0">
              <a:lnSpc>
                <a:spcPct val="100000"/>
              </a:lnSpc>
              <a:spcBef>
                <a:spcPts val="0"/>
              </a:spcBef>
              <a:spcAft>
                <a:spcPts val="0"/>
              </a:spcAft>
              <a:buClr>
                <a:schemeClr val="lt1"/>
              </a:buClr>
              <a:buSzPts val="1400"/>
              <a:buNone/>
              <a:defRPr>
                <a:solidFill>
                  <a:schemeClr val="lt1"/>
                </a:solidFill>
              </a:defRPr>
            </a:lvl7pPr>
            <a:lvl8pPr lvl="7" algn="ctr" rtl="0">
              <a:lnSpc>
                <a:spcPct val="100000"/>
              </a:lnSpc>
              <a:spcBef>
                <a:spcPts val="0"/>
              </a:spcBef>
              <a:spcAft>
                <a:spcPts val="0"/>
              </a:spcAft>
              <a:buClr>
                <a:schemeClr val="lt1"/>
              </a:buClr>
              <a:buSzPts val="1400"/>
              <a:buNone/>
              <a:defRPr>
                <a:solidFill>
                  <a:schemeClr val="lt1"/>
                </a:solidFill>
              </a:defRPr>
            </a:lvl8pPr>
            <a:lvl9pPr lvl="8" algn="ctr" rtl="0">
              <a:lnSpc>
                <a:spcPct val="100000"/>
              </a:lnSpc>
              <a:spcBef>
                <a:spcPts val="0"/>
              </a:spcBef>
              <a:spcAft>
                <a:spcPts val="0"/>
              </a:spcAft>
              <a:buClr>
                <a:schemeClr val="lt1"/>
              </a:buClr>
              <a:buSzPts val="1400"/>
              <a:buNone/>
              <a:defRPr>
                <a:solidFill>
                  <a:schemeClr val="lt1"/>
                </a:solidFill>
              </a:defRPr>
            </a:lvl9pPr>
          </a:lstStyle>
          <a:p>
            <a:endParaRPr/>
          </a:p>
        </p:txBody>
      </p:sp>
      <p:sp>
        <p:nvSpPr>
          <p:cNvPr id="131" name="Google Shape;131;p24"/>
          <p:cNvSpPr txBox="1">
            <a:spLocks noGrp="1"/>
          </p:cNvSpPr>
          <p:nvPr>
            <p:ph type="ctrTitle" idx="5"/>
          </p:nvPr>
        </p:nvSpPr>
        <p:spPr>
          <a:xfrm>
            <a:off x="8054200" y="1759932"/>
            <a:ext cx="2726000" cy="750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lt1"/>
              </a:buClr>
              <a:buSzPts val="1600"/>
              <a:buNone/>
              <a:defRPr sz="2133">
                <a:solidFill>
                  <a:schemeClr val="lt1"/>
                </a:solidFill>
              </a:defRPr>
            </a:lvl1pPr>
            <a:lvl2pPr lvl="1"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2pPr>
            <a:lvl3pPr lvl="2"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3pPr>
            <a:lvl4pPr lvl="3"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4pPr>
            <a:lvl5pPr lvl="4"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5pPr>
            <a:lvl6pPr lvl="5"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6pPr>
            <a:lvl7pPr lvl="6"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7pPr>
            <a:lvl8pPr lvl="7"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8pPr>
            <a:lvl9pPr lvl="8"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9pPr>
          </a:lstStyle>
          <a:p>
            <a:endParaRPr/>
          </a:p>
        </p:txBody>
      </p:sp>
      <p:sp>
        <p:nvSpPr>
          <p:cNvPr id="132" name="Google Shape;132;p24"/>
          <p:cNvSpPr txBox="1">
            <a:spLocks noGrp="1"/>
          </p:cNvSpPr>
          <p:nvPr>
            <p:ph type="subTitle" idx="6"/>
          </p:nvPr>
        </p:nvSpPr>
        <p:spPr>
          <a:xfrm>
            <a:off x="8054200" y="2591000"/>
            <a:ext cx="2726000" cy="1152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lt1"/>
              </a:buClr>
              <a:buSzPts val="1400"/>
              <a:buNone/>
              <a:defRPr sz="1867">
                <a:solidFill>
                  <a:schemeClr val="lt1"/>
                </a:solidFill>
              </a:defRPr>
            </a:lvl1pPr>
            <a:lvl2pPr lvl="1" algn="ctr" rtl="0">
              <a:lnSpc>
                <a:spcPct val="100000"/>
              </a:lnSpc>
              <a:spcBef>
                <a:spcPts val="0"/>
              </a:spcBef>
              <a:spcAft>
                <a:spcPts val="0"/>
              </a:spcAft>
              <a:buClr>
                <a:schemeClr val="lt1"/>
              </a:buClr>
              <a:buSzPts val="1400"/>
              <a:buNone/>
              <a:defRPr>
                <a:solidFill>
                  <a:schemeClr val="lt1"/>
                </a:solidFill>
              </a:defRPr>
            </a:lvl2pPr>
            <a:lvl3pPr lvl="2" algn="ctr" rtl="0">
              <a:lnSpc>
                <a:spcPct val="100000"/>
              </a:lnSpc>
              <a:spcBef>
                <a:spcPts val="0"/>
              </a:spcBef>
              <a:spcAft>
                <a:spcPts val="0"/>
              </a:spcAft>
              <a:buClr>
                <a:schemeClr val="lt1"/>
              </a:buClr>
              <a:buSzPts val="1400"/>
              <a:buNone/>
              <a:defRPr>
                <a:solidFill>
                  <a:schemeClr val="lt1"/>
                </a:solidFill>
              </a:defRPr>
            </a:lvl3pPr>
            <a:lvl4pPr lvl="3" algn="ctr" rtl="0">
              <a:lnSpc>
                <a:spcPct val="100000"/>
              </a:lnSpc>
              <a:spcBef>
                <a:spcPts val="0"/>
              </a:spcBef>
              <a:spcAft>
                <a:spcPts val="0"/>
              </a:spcAft>
              <a:buClr>
                <a:schemeClr val="lt1"/>
              </a:buClr>
              <a:buSzPts val="1400"/>
              <a:buNone/>
              <a:defRPr>
                <a:solidFill>
                  <a:schemeClr val="lt1"/>
                </a:solidFill>
              </a:defRPr>
            </a:lvl4pPr>
            <a:lvl5pPr lvl="4" algn="ctr" rtl="0">
              <a:lnSpc>
                <a:spcPct val="100000"/>
              </a:lnSpc>
              <a:spcBef>
                <a:spcPts val="0"/>
              </a:spcBef>
              <a:spcAft>
                <a:spcPts val="0"/>
              </a:spcAft>
              <a:buClr>
                <a:schemeClr val="lt1"/>
              </a:buClr>
              <a:buSzPts val="1400"/>
              <a:buNone/>
              <a:defRPr>
                <a:solidFill>
                  <a:schemeClr val="lt1"/>
                </a:solidFill>
              </a:defRPr>
            </a:lvl5pPr>
            <a:lvl6pPr lvl="5" algn="ctr" rtl="0">
              <a:lnSpc>
                <a:spcPct val="100000"/>
              </a:lnSpc>
              <a:spcBef>
                <a:spcPts val="0"/>
              </a:spcBef>
              <a:spcAft>
                <a:spcPts val="0"/>
              </a:spcAft>
              <a:buClr>
                <a:schemeClr val="lt1"/>
              </a:buClr>
              <a:buSzPts val="1400"/>
              <a:buNone/>
              <a:defRPr>
                <a:solidFill>
                  <a:schemeClr val="lt1"/>
                </a:solidFill>
              </a:defRPr>
            </a:lvl6pPr>
            <a:lvl7pPr lvl="6" algn="ctr" rtl="0">
              <a:lnSpc>
                <a:spcPct val="100000"/>
              </a:lnSpc>
              <a:spcBef>
                <a:spcPts val="0"/>
              </a:spcBef>
              <a:spcAft>
                <a:spcPts val="0"/>
              </a:spcAft>
              <a:buClr>
                <a:schemeClr val="lt1"/>
              </a:buClr>
              <a:buSzPts val="1400"/>
              <a:buNone/>
              <a:defRPr>
                <a:solidFill>
                  <a:schemeClr val="lt1"/>
                </a:solidFill>
              </a:defRPr>
            </a:lvl7pPr>
            <a:lvl8pPr lvl="7" algn="ctr" rtl="0">
              <a:lnSpc>
                <a:spcPct val="100000"/>
              </a:lnSpc>
              <a:spcBef>
                <a:spcPts val="0"/>
              </a:spcBef>
              <a:spcAft>
                <a:spcPts val="0"/>
              </a:spcAft>
              <a:buClr>
                <a:schemeClr val="lt1"/>
              </a:buClr>
              <a:buSzPts val="1400"/>
              <a:buNone/>
              <a:defRPr>
                <a:solidFill>
                  <a:schemeClr val="lt1"/>
                </a:solidFill>
              </a:defRPr>
            </a:lvl8pPr>
            <a:lvl9pPr lvl="8" algn="ctr" rtl="0">
              <a:lnSpc>
                <a:spcPct val="100000"/>
              </a:lnSpc>
              <a:spcBef>
                <a:spcPts val="0"/>
              </a:spcBef>
              <a:spcAft>
                <a:spcPts val="0"/>
              </a:spcAft>
              <a:buClr>
                <a:schemeClr val="lt1"/>
              </a:buClr>
              <a:buSzPts val="1400"/>
              <a:buNone/>
              <a:defRPr>
                <a:solidFill>
                  <a:schemeClr val="lt1"/>
                </a:solidFill>
              </a:defRPr>
            </a:lvl9pPr>
          </a:lstStyle>
          <a:p>
            <a:endParaRPr/>
          </a:p>
        </p:txBody>
      </p:sp>
      <p:sp>
        <p:nvSpPr>
          <p:cNvPr id="133" name="Google Shape;133;p24"/>
          <p:cNvSpPr txBox="1">
            <a:spLocks noGrp="1"/>
          </p:cNvSpPr>
          <p:nvPr>
            <p:ph type="ctrTitle" idx="7"/>
          </p:nvPr>
        </p:nvSpPr>
        <p:spPr>
          <a:xfrm>
            <a:off x="1411800" y="4175932"/>
            <a:ext cx="2726000" cy="750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lt1"/>
              </a:buClr>
              <a:buSzPts val="1600"/>
              <a:buNone/>
              <a:defRPr sz="2133">
                <a:solidFill>
                  <a:schemeClr val="lt1"/>
                </a:solidFill>
              </a:defRPr>
            </a:lvl1pPr>
            <a:lvl2pPr lvl="1"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2pPr>
            <a:lvl3pPr lvl="2"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3pPr>
            <a:lvl4pPr lvl="3"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4pPr>
            <a:lvl5pPr lvl="4"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5pPr>
            <a:lvl6pPr lvl="5"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6pPr>
            <a:lvl7pPr lvl="6"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7pPr>
            <a:lvl8pPr lvl="7"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8pPr>
            <a:lvl9pPr lvl="8"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9pPr>
          </a:lstStyle>
          <a:p>
            <a:endParaRPr/>
          </a:p>
        </p:txBody>
      </p:sp>
      <p:sp>
        <p:nvSpPr>
          <p:cNvPr id="134" name="Google Shape;134;p24"/>
          <p:cNvSpPr txBox="1">
            <a:spLocks noGrp="1"/>
          </p:cNvSpPr>
          <p:nvPr>
            <p:ph type="subTitle" idx="8"/>
          </p:nvPr>
        </p:nvSpPr>
        <p:spPr>
          <a:xfrm>
            <a:off x="1411800" y="5007000"/>
            <a:ext cx="2726000" cy="1152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lt1"/>
              </a:buClr>
              <a:buSzPts val="1400"/>
              <a:buNone/>
              <a:defRPr sz="1867">
                <a:solidFill>
                  <a:schemeClr val="lt1"/>
                </a:solidFill>
              </a:defRPr>
            </a:lvl1pPr>
            <a:lvl2pPr lvl="1" algn="ctr" rtl="0">
              <a:lnSpc>
                <a:spcPct val="100000"/>
              </a:lnSpc>
              <a:spcBef>
                <a:spcPts val="0"/>
              </a:spcBef>
              <a:spcAft>
                <a:spcPts val="0"/>
              </a:spcAft>
              <a:buClr>
                <a:schemeClr val="lt1"/>
              </a:buClr>
              <a:buSzPts val="1400"/>
              <a:buNone/>
              <a:defRPr>
                <a:solidFill>
                  <a:schemeClr val="lt1"/>
                </a:solidFill>
              </a:defRPr>
            </a:lvl2pPr>
            <a:lvl3pPr lvl="2" algn="ctr" rtl="0">
              <a:lnSpc>
                <a:spcPct val="100000"/>
              </a:lnSpc>
              <a:spcBef>
                <a:spcPts val="0"/>
              </a:spcBef>
              <a:spcAft>
                <a:spcPts val="0"/>
              </a:spcAft>
              <a:buClr>
                <a:schemeClr val="lt1"/>
              </a:buClr>
              <a:buSzPts val="1400"/>
              <a:buNone/>
              <a:defRPr>
                <a:solidFill>
                  <a:schemeClr val="lt1"/>
                </a:solidFill>
              </a:defRPr>
            </a:lvl3pPr>
            <a:lvl4pPr lvl="3" algn="ctr" rtl="0">
              <a:lnSpc>
                <a:spcPct val="100000"/>
              </a:lnSpc>
              <a:spcBef>
                <a:spcPts val="0"/>
              </a:spcBef>
              <a:spcAft>
                <a:spcPts val="0"/>
              </a:spcAft>
              <a:buClr>
                <a:schemeClr val="lt1"/>
              </a:buClr>
              <a:buSzPts val="1400"/>
              <a:buNone/>
              <a:defRPr>
                <a:solidFill>
                  <a:schemeClr val="lt1"/>
                </a:solidFill>
              </a:defRPr>
            </a:lvl4pPr>
            <a:lvl5pPr lvl="4" algn="ctr" rtl="0">
              <a:lnSpc>
                <a:spcPct val="100000"/>
              </a:lnSpc>
              <a:spcBef>
                <a:spcPts val="0"/>
              </a:spcBef>
              <a:spcAft>
                <a:spcPts val="0"/>
              </a:spcAft>
              <a:buClr>
                <a:schemeClr val="lt1"/>
              </a:buClr>
              <a:buSzPts val="1400"/>
              <a:buNone/>
              <a:defRPr>
                <a:solidFill>
                  <a:schemeClr val="lt1"/>
                </a:solidFill>
              </a:defRPr>
            </a:lvl5pPr>
            <a:lvl6pPr lvl="5" algn="ctr" rtl="0">
              <a:lnSpc>
                <a:spcPct val="100000"/>
              </a:lnSpc>
              <a:spcBef>
                <a:spcPts val="0"/>
              </a:spcBef>
              <a:spcAft>
                <a:spcPts val="0"/>
              </a:spcAft>
              <a:buClr>
                <a:schemeClr val="lt1"/>
              </a:buClr>
              <a:buSzPts val="1400"/>
              <a:buNone/>
              <a:defRPr>
                <a:solidFill>
                  <a:schemeClr val="lt1"/>
                </a:solidFill>
              </a:defRPr>
            </a:lvl6pPr>
            <a:lvl7pPr lvl="6" algn="ctr" rtl="0">
              <a:lnSpc>
                <a:spcPct val="100000"/>
              </a:lnSpc>
              <a:spcBef>
                <a:spcPts val="0"/>
              </a:spcBef>
              <a:spcAft>
                <a:spcPts val="0"/>
              </a:spcAft>
              <a:buClr>
                <a:schemeClr val="lt1"/>
              </a:buClr>
              <a:buSzPts val="1400"/>
              <a:buNone/>
              <a:defRPr>
                <a:solidFill>
                  <a:schemeClr val="lt1"/>
                </a:solidFill>
              </a:defRPr>
            </a:lvl7pPr>
            <a:lvl8pPr lvl="7" algn="ctr" rtl="0">
              <a:lnSpc>
                <a:spcPct val="100000"/>
              </a:lnSpc>
              <a:spcBef>
                <a:spcPts val="0"/>
              </a:spcBef>
              <a:spcAft>
                <a:spcPts val="0"/>
              </a:spcAft>
              <a:buClr>
                <a:schemeClr val="lt1"/>
              </a:buClr>
              <a:buSzPts val="1400"/>
              <a:buNone/>
              <a:defRPr>
                <a:solidFill>
                  <a:schemeClr val="lt1"/>
                </a:solidFill>
              </a:defRPr>
            </a:lvl8pPr>
            <a:lvl9pPr lvl="8" algn="ctr" rtl="0">
              <a:lnSpc>
                <a:spcPct val="100000"/>
              </a:lnSpc>
              <a:spcBef>
                <a:spcPts val="0"/>
              </a:spcBef>
              <a:spcAft>
                <a:spcPts val="0"/>
              </a:spcAft>
              <a:buClr>
                <a:schemeClr val="lt1"/>
              </a:buClr>
              <a:buSzPts val="1400"/>
              <a:buNone/>
              <a:defRPr>
                <a:solidFill>
                  <a:schemeClr val="lt1"/>
                </a:solidFill>
              </a:defRPr>
            </a:lvl9pPr>
          </a:lstStyle>
          <a:p>
            <a:endParaRPr/>
          </a:p>
        </p:txBody>
      </p:sp>
      <p:sp>
        <p:nvSpPr>
          <p:cNvPr id="135" name="Google Shape;135;p24"/>
          <p:cNvSpPr txBox="1">
            <a:spLocks noGrp="1"/>
          </p:cNvSpPr>
          <p:nvPr>
            <p:ph type="ctrTitle" idx="9"/>
          </p:nvPr>
        </p:nvSpPr>
        <p:spPr>
          <a:xfrm>
            <a:off x="4733000" y="4175932"/>
            <a:ext cx="2726000" cy="750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lt1"/>
              </a:buClr>
              <a:buSzPts val="1600"/>
              <a:buNone/>
              <a:defRPr sz="2133">
                <a:solidFill>
                  <a:schemeClr val="lt1"/>
                </a:solidFill>
              </a:defRPr>
            </a:lvl1pPr>
            <a:lvl2pPr lvl="1"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2pPr>
            <a:lvl3pPr lvl="2"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3pPr>
            <a:lvl4pPr lvl="3"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4pPr>
            <a:lvl5pPr lvl="4"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5pPr>
            <a:lvl6pPr lvl="5"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6pPr>
            <a:lvl7pPr lvl="6"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7pPr>
            <a:lvl8pPr lvl="7"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8pPr>
            <a:lvl9pPr lvl="8"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9pPr>
          </a:lstStyle>
          <a:p>
            <a:endParaRPr/>
          </a:p>
        </p:txBody>
      </p:sp>
      <p:sp>
        <p:nvSpPr>
          <p:cNvPr id="136" name="Google Shape;136;p24"/>
          <p:cNvSpPr txBox="1">
            <a:spLocks noGrp="1"/>
          </p:cNvSpPr>
          <p:nvPr>
            <p:ph type="subTitle" idx="13"/>
          </p:nvPr>
        </p:nvSpPr>
        <p:spPr>
          <a:xfrm>
            <a:off x="4733000" y="5007000"/>
            <a:ext cx="2726000" cy="1152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lt1"/>
              </a:buClr>
              <a:buSzPts val="1400"/>
              <a:buNone/>
              <a:defRPr sz="1867">
                <a:solidFill>
                  <a:schemeClr val="lt1"/>
                </a:solidFill>
              </a:defRPr>
            </a:lvl1pPr>
            <a:lvl2pPr lvl="1" algn="ctr" rtl="0">
              <a:lnSpc>
                <a:spcPct val="100000"/>
              </a:lnSpc>
              <a:spcBef>
                <a:spcPts val="0"/>
              </a:spcBef>
              <a:spcAft>
                <a:spcPts val="0"/>
              </a:spcAft>
              <a:buClr>
                <a:schemeClr val="lt1"/>
              </a:buClr>
              <a:buSzPts val="1400"/>
              <a:buNone/>
              <a:defRPr>
                <a:solidFill>
                  <a:schemeClr val="lt1"/>
                </a:solidFill>
              </a:defRPr>
            </a:lvl2pPr>
            <a:lvl3pPr lvl="2" algn="ctr" rtl="0">
              <a:lnSpc>
                <a:spcPct val="100000"/>
              </a:lnSpc>
              <a:spcBef>
                <a:spcPts val="0"/>
              </a:spcBef>
              <a:spcAft>
                <a:spcPts val="0"/>
              </a:spcAft>
              <a:buClr>
                <a:schemeClr val="lt1"/>
              </a:buClr>
              <a:buSzPts val="1400"/>
              <a:buNone/>
              <a:defRPr>
                <a:solidFill>
                  <a:schemeClr val="lt1"/>
                </a:solidFill>
              </a:defRPr>
            </a:lvl3pPr>
            <a:lvl4pPr lvl="3" algn="ctr" rtl="0">
              <a:lnSpc>
                <a:spcPct val="100000"/>
              </a:lnSpc>
              <a:spcBef>
                <a:spcPts val="0"/>
              </a:spcBef>
              <a:spcAft>
                <a:spcPts val="0"/>
              </a:spcAft>
              <a:buClr>
                <a:schemeClr val="lt1"/>
              </a:buClr>
              <a:buSzPts val="1400"/>
              <a:buNone/>
              <a:defRPr>
                <a:solidFill>
                  <a:schemeClr val="lt1"/>
                </a:solidFill>
              </a:defRPr>
            </a:lvl4pPr>
            <a:lvl5pPr lvl="4" algn="ctr" rtl="0">
              <a:lnSpc>
                <a:spcPct val="100000"/>
              </a:lnSpc>
              <a:spcBef>
                <a:spcPts val="0"/>
              </a:spcBef>
              <a:spcAft>
                <a:spcPts val="0"/>
              </a:spcAft>
              <a:buClr>
                <a:schemeClr val="lt1"/>
              </a:buClr>
              <a:buSzPts val="1400"/>
              <a:buNone/>
              <a:defRPr>
                <a:solidFill>
                  <a:schemeClr val="lt1"/>
                </a:solidFill>
              </a:defRPr>
            </a:lvl5pPr>
            <a:lvl6pPr lvl="5" algn="ctr" rtl="0">
              <a:lnSpc>
                <a:spcPct val="100000"/>
              </a:lnSpc>
              <a:spcBef>
                <a:spcPts val="0"/>
              </a:spcBef>
              <a:spcAft>
                <a:spcPts val="0"/>
              </a:spcAft>
              <a:buClr>
                <a:schemeClr val="lt1"/>
              </a:buClr>
              <a:buSzPts val="1400"/>
              <a:buNone/>
              <a:defRPr>
                <a:solidFill>
                  <a:schemeClr val="lt1"/>
                </a:solidFill>
              </a:defRPr>
            </a:lvl6pPr>
            <a:lvl7pPr lvl="6" algn="ctr" rtl="0">
              <a:lnSpc>
                <a:spcPct val="100000"/>
              </a:lnSpc>
              <a:spcBef>
                <a:spcPts val="0"/>
              </a:spcBef>
              <a:spcAft>
                <a:spcPts val="0"/>
              </a:spcAft>
              <a:buClr>
                <a:schemeClr val="lt1"/>
              </a:buClr>
              <a:buSzPts val="1400"/>
              <a:buNone/>
              <a:defRPr>
                <a:solidFill>
                  <a:schemeClr val="lt1"/>
                </a:solidFill>
              </a:defRPr>
            </a:lvl7pPr>
            <a:lvl8pPr lvl="7" algn="ctr" rtl="0">
              <a:lnSpc>
                <a:spcPct val="100000"/>
              </a:lnSpc>
              <a:spcBef>
                <a:spcPts val="0"/>
              </a:spcBef>
              <a:spcAft>
                <a:spcPts val="0"/>
              </a:spcAft>
              <a:buClr>
                <a:schemeClr val="lt1"/>
              </a:buClr>
              <a:buSzPts val="1400"/>
              <a:buNone/>
              <a:defRPr>
                <a:solidFill>
                  <a:schemeClr val="lt1"/>
                </a:solidFill>
              </a:defRPr>
            </a:lvl8pPr>
            <a:lvl9pPr lvl="8" algn="ctr" rtl="0">
              <a:lnSpc>
                <a:spcPct val="100000"/>
              </a:lnSpc>
              <a:spcBef>
                <a:spcPts val="0"/>
              </a:spcBef>
              <a:spcAft>
                <a:spcPts val="0"/>
              </a:spcAft>
              <a:buClr>
                <a:schemeClr val="lt1"/>
              </a:buClr>
              <a:buSzPts val="1400"/>
              <a:buNone/>
              <a:defRPr>
                <a:solidFill>
                  <a:schemeClr val="lt1"/>
                </a:solidFill>
              </a:defRPr>
            </a:lvl9pPr>
          </a:lstStyle>
          <a:p>
            <a:endParaRPr/>
          </a:p>
        </p:txBody>
      </p:sp>
      <p:sp>
        <p:nvSpPr>
          <p:cNvPr id="137" name="Google Shape;137;p24"/>
          <p:cNvSpPr txBox="1">
            <a:spLocks noGrp="1"/>
          </p:cNvSpPr>
          <p:nvPr>
            <p:ph type="ctrTitle" idx="14"/>
          </p:nvPr>
        </p:nvSpPr>
        <p:spPr>
          <a:xfrm>
            <a:off x="8054200" y="4175932"/>
            <a:ext cx="2726000" cy="750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lt1"/>
              </a:buClr>
              <a:buSzPts val="1600"/>
              <a:buNone/>
              <a:defRPr sz="2133">
                <a:solidFill>
                  <a:schemeClr val="lt1"/>
                </a:solidFill>
              </a:defRPr>
            </a:lvl1pPr>
            <a:lvl2pPr lvl="1"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2pPr>
            <a:lvl3pPr lvl="2"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3pPr>
            <a:lvl4pPr lvl="3"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4pPr>
            <a:lvl5pPr lvl="4"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5pPr>
            <a:lvl6pPr lvl="5"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6pPr>
            <a:lvl7pPr lvl="6"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7pPr>
            <a:lvl8pPr lvl="7"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8pPr>
            <a:lvl9pPr lvl="8" algn="ctr" rtl="0">
              <a:spcBef>
                <a:spcPts val="0"/>
              </a:spcBef>
              <a:spcAft>
                <a:spcPts val="0"/>
              </a:spcAft>
              <a:buClr>
                <a:schemeClr val="lt1"/>
              </a:buClr>
              <a:buSzPts val="1600"/>
              <a:buFont typeface="Montserrat"/>
              <a:buNone/>
              <a:defRPr sz="2133" b="1">
                <a:solidFill>
                  <a:schemeClr val="lt1"/>
                </a:solidFill>
                <a:latin typeface="Montserrat"/>
                <a:ea typeface="Montserrat"/>
                <a:cs typeface="Montserrat"/>
                <a:sym typeface="Montserrat"/>
              </a:defRPr>
            </a:lvl9pPr>
          </a:lstStyle>
          <a:p>
            <a:endParaRPr/>
          </a:p>
        </p:txBody>
      </p:sp>
      <p:sp>
        <p:nvSpPr>
          <p:cNvPr id="138" name="Google Shape;138;p24"/>
          <p:cNvSpPr txBox="1">
            <a:spLocks noGrp="1"/>
          </p:cNvSpPr>
          <p:nvPr>
            <p:ph type="subTitle" idx="15"/>
          </p:nvPr>
        </p:nvSpPr>
        <p:spPr>
          <a:xfrm>
            <a:off x="8054200" y="5007000"/>
            <a:ext cx="2726000" cy="1152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lt1"/>
              </a:buClr>
              <a:buSzPts val="1400"/>
              <a:buNone/>
              <a:defRPr sz="1867">
                <a:solidFill>
                  <a:schemeClr val="lt1"/>
                </a:solidFill>
              </a:defRPr>
            </a:lvl1pPr>
            <a:lvl2pPr lvl="1" algn="ctr" rtl="0">
              <a:lnSpc>
                <a:spcPct val="100000"/>
              </a:lnSpc>
              <a:spcBef>
                <a:spcPts val="0"/>
              </a:spcBef>
              <a:spcAft>
                <a:spcPts val="0"/>
              </a:spcAft>
              <a:buClr>
                <a:schemeClr val="lt1"/>
              </a:buClr>
              <a:buSzPts val="1400"/>
              <a:buNone/>
              <a:defRPr>
                <a:solidFill>
                  <a:schemeClr val="lt1"/>
                </a:solidFill>
              </a:defRPr>
            </a:lvl2pPr>
            <a:lvl3pPr lvl="2" algn="ctr" rtl="0">
              <a:lnSpc>
                <a:spcPct val="100000"/>
              </a:lnSpc>
              <a:spcBef>
                <a:spcPts val="0"/>
              </a:spcBef>
              <a:spcAft>
                <a:spcPts val="0"/>
              </a:spcAft>
              <a:buClr>
                <a:schemeClr val="lt1"/>
              </a:buClr>
              <a:buSzPts val="1400"/>
              <a:buNone/>
              <a:defRPr>
                <a:solidFill>
                  <a:schemeClr val="lt1"/>
                </a:solidFill>
              </a:defRPr>
            </a:lvl3pPr>
            <a:lvl4pPr lvl="3" algn="ctr" rtl="0">
              <a:lnSpc>
                <a:spcPct val="100000"/>
              </a:lnSpc>
              <a:spcBef>
                <a:spcPts val="0"/>
              </a:spcBef>
              <a:spcAft>
                <a:spcPts val="0"/>
              </a:spcAft>
              <a:buClr>
                <a:schemeClr val="lt1"/>
              </a:buClr>
              <a:buSzPts val="1400"/>
              <a:buNone/>
              <a:defRPr>
                <a:solidFill>
                  <a:schemeClr val="lt1"/>
                </a:solidFill>
              </a:defRPr>
            </a:lvl4pPr>
            <a:lvl5pPr lvl="4" algn="ctr" rtl="0">
              <a:lnSpc>
                <a:spcPct val="100000"/>
              </a:lnSpc>
              <a:spcBef>
                <a:spcPts val="0"/>
              </a:spcBef>
              <a:spcAft>
                <a:spcPts val="0"/>
              </a:spcAft>
              <a:buClr>
                <a:schemeClr val="lt1"/>
              </a:buClr>
              <a:buSzPts val="1400"/>
              <a:buNone/>
              <a:defRPr>
                <a:solidFill>
                  <a:schemeClr val="lt1"/>
                </a:solidFill>
              </a:defRPr>
            </a:lvl5pPr>
            <a:lvl6pPr lvl="5" algn="ctr" rtl="0">
              <a:lnSpc>
                <a:spcPct val="100000"/>
              </a:lnSpc>
              <a:spcBef>
                <a:spcPts val="0"/>
              </a:spcBef>
              <a:spcAft>
                <a:spcPts val="0"/>
              </a:spcAft>
              <a:buClr>
                <a:schemeClr val="lt1"/>
              </a:buClr>
              <a:buSzPts val="1400"/>
              <a:buNone/>
              <a:defRPr>
                <a:solidFill>
                  <a:schemeClr val="lt1"/>
                </a:solidFill>
              </a:defRPr>
            </a:lvl6pPr>
            <a:lvl7pPr lvl="6" algn="ctr" rtl="0">
              <a:lnSpc>
                <a:spcPct val="100000"/>
              </a:lnSpc>
              <a:spcBef>
                <a:spcPts val="0"/>
              </a:spcBef>
              <a:spcAft>
                <a:spcPts val="0"/>
              </a:spcAft>
              <a:buClr>
                <a:schemeClr val="lt1"/>
              </a:buClr>
              <a:buSzPts val="1400"/>
              <a:buNone/>
              <a:defRPr>
                <a:solidFill>
                  <a:schemeClr val="lt1"/>
                </a:solidFill>
              </a:defRPr>
            </a:lvl7pPr>
            <a:lvl8pPr lvl="7" algn="ctr" rtl="0">
              <a:lnSpc>
                <a:spcPct val="100000"/>
              </a:lnSpc>
              <a:spcBef>
                <a:spcPts val="0"/>
              </a:spcBef>
              <a:spcAft>
                <a:spcPts val="0"/>
              </a:spcAft>
              <a:buClr>
                <a:schemeClr val="lt1"/>
              </a:buClr>
              <a:buSzPts val="1400"/>
              <a:buNone/>
              <a:defRPr>
                <a:solidFill>
                  <a:schemeClr val="lt1"/>
                </a:solidFill>
              </a:defRPr>
            </a:lvl8pPr>
            <a:lvl9pPr lvl="8" algn="ctr" rtl="0">
              <a:lnSpc>
                <a:spcPct val="100000"/>
              </a:lnSpc>
              <a:spcBef>
                <a:spcPts val="0"/>
              </a:spcBef>
              <a:spcAft>
                <a:spcPts val="0"/>
              </a:spcAft>
              <a:buClr>
                <a:schemeClr val="lt1"/>
              </a:buClr>
              <a:buSzPts val="1400"/>
              <a:buNone/>
              <a:defRPr>
                <a:solidFill>
                  <a:schemeClr val="lt1"/>
                </a:solidFill>
              </a:defRPr>
            </a:lvl9pPr>
          </a:lstStyle>
          <a:p>
            <a:endParaRPr/>
          </a:p>
        </p:txBody>
      </p:sp>
    </p:spTree>
    <p:extLst>
      <p:ext uri="{BB962C8B-B14F-4D97-AF65-F5344CB8AC3E}">
        <p14:creationId xmlns:p14="http://schemas.microsoft.com/office/powerpoint/2010/main" val="77644524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cSld name="3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FA066-4940-9242-93A6-27ACE9CD6EC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C11B527-C14C-1641-A09A-168C2E26D5A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FCBE48E-228E-5344-AF84-DF42D092FA98}"/>
              </a:ext>
            </a:extLst>
          </p:cNvPr>
          <p:cNvSpPr>
            <a:spLocks noGrp="1"/>
          </p:cNvSpPr>
          <p:nvPr>
            <p:ph type="dt" sz="half" idx="10"/>
          </p:nvPr>
        </p:nvSpPr>
        <p:spPr/>
        <p:txBody>
          <a:bodyPr/>
          <a:lstStyle/>
          <a:p>
            <a:fld id="{EAD76986-2C17-FE4D-86E3-B3BACD567B69}" type="datetimeFigureOut">
              <a:rPr lang="en-US" smtClean="0"/>
              <a:t>6/11/20</a:t>
            </a:fld>
            <a:endParaRPr lang="en-US"/>
          </a:p>
        </p:txBody>
      </p:sp>
      <p:sp>
        <p:nvSpPr>
          <p:cNvPr id="5" name="Footer Placeholder 4">
            <a:extLst>
              <a:ext uri="{FF2B5EF4-FFF2-40B4-BE49-F238E27FC236}">
                <a16:creationId xmlns:a16="http://schemas.microsoft.com/office/drawing/2014/main" id="{2697E538-8AD5-AA4C-B0D8-19B7F98B98B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1E89AFE-5335-E847-B469-2875EFDF182F}"/>
              </a:ext>
            </a:extLst>
          </p:cNvPr>
          <p:cNvSpPr>
            <a:spLocks noGrp="1"/>
          </p:cNvSpPr>
          <p:nvPr>
            <p:ph type="sldNum" sz="quarter" idx="12"/>
          </p:nvPr>
        </p:nvSpPr>
        <p:spPr/>
        <p:txBody>
          <a:bodyPr/>
          <a:lstStyle/>
          <a:p>
            <a:fld id="{FC7F8349-0CA6-7F4D-8E98-136E0A647CCD}" type="slidenum">
              <a:rPr lang="en-US" smtClean="0"/>
              <a:t>‹#›</a:t>
            </a:fld>
            <a:endParaRPr lang="en-US"/>
          </a:p>
        </p:txBody>
      </p:sp>
    </p:spTree>
    <p:extLst>
      <p:ext uri="{BB962C8B-B14F-4D97-AF65-F5344CB8AC3E}">
        <p14:creationId xmlns:p14="http://schemas.microsoft.com/office/powerpoint/2010/main" val="316768479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3907D-8390-0445-AF0E-FA913D3C839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F2BB906-21A5-6C4D-A4B8-F7682EE55B5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9F882FB-ACC3-044B-B05D-4B8C412441D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C70C12-29C7-7A45-AD76-FCC20ABE6106}"/>
              </a:ext>
            </a:extLst>
          </p:cNvPr>
          <p:cNvSpPr>
            <a:spLocks noGrp="1"/>
          </p:cNvSpPr>
          <p:nvPr>
            <p:ph type="dt" sz="half" idx="10"/>
          </p:nvPr>
        </p:nvSpPr>
        <p:spPr/>
        <p:txBody>
          <a:bodyPr/>
          <a:lstStyle/>
          <a:p>
            <a:fld id="{EAD76986-2C17-FE4D-86E3-B3BACD567B69}" type="datetimeFigureOut">
              <a:rPr lang="en-US" smtClean="0"/>
              <a:t>6/11/20</a:t>
            </a:fld>
            <a:endParaRPr lang="en-US"/>
          </a:p>
        </p:txBody>
      </p:sp>
      <p:sp>
        <p:nvSpPr>
          <p:cNvPr id="6" name="Footer Placeholder 5">
            <a:extLst>
              <a:ext uri="{FF2B5EF4-FFF2-40B4-BE49-F238E27FC236}">
                <a16:creationId xmlns:a16="http://schemas.microsoft.com/office/drawing/2014/main" id="{EEDE1F5E-D3BA-264E-AC39-DE17EFBA0EE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7F3703-FF97-1A4C-BB07-18E458C9903D}"/>
              </a:ext>
            </a:extLst>
          </p:cNvPr>
          <p:cNvSpPr>
            <a:spLocks noGrp="1"/>
          </p:cNvSpPr>
          <p:nvPr>
            <p:ph type="sldNum" sz="quarter" idx="12"/>
          </p:nvPr>
        </p:nvSpPr>
        <p:spPr/>
        <p:txBody>
          <a:bodyPr/>
          <a:lstStyle/>
          <a:p>
            <a:fld id="{FC7F8349-0CA6-7F4D-8E98-136E0A647CCD}" type="slidenum">
              <a:rPr lang="en-US" smtClean="0"/>
              <a:t>‹#›</a:t>
            </a:fld>
            <a:endParaRPr lang="en-US"/>
          </a:p>
        </p:txBody>
      </p:sp>
    </p:spTree>
    <p:extLst>
      <p:ext uri="{BB962C8B-B14F-4D97-AF65-F5344CB8AC3E}">
        <p14:creationId xmlns:p14="http://schemas.microsoft.com/office/powerpoint/2010/main" val="83597973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7502928D-16A5-8F4D-BE4F-2630858DA0CF}"/>
              </a:ext>
            </a:extLst>
          </p:cNvPr>
          <p:cNvSpPr>
            <a:spLocks noGrp="1"/>
          </p:cNvSpPr>
          <p:nvPr>
            <p:ph type="dt" sz="half" idx="10"/>
          </p:nvPr>
        </p:nvSpPr>
        <p:spPr/>
        <p:txBody>
          <a:bodyPr/>
          <a:lstStyle/>
          <a:p>
            <a:fld id="{5A06D47F-7E25-463E-A479-AE52285C54EB}" type="datetimeFigureOut">
              <a:rPr lang="en-US" smtClean="0"/>
              <a:t>6/11/20</a:t>
            </a:fld>
            <a:endParaRPr lang="en-US"/>
          </a:p>
        </p:txBody>
      </p:sp>
      <p:sp>
        <p:nvSpPr>
          <p:cNvPr id="5" name="Footer Placeholder 4">
            <a:extLst>
              <a:ext uri="{FF2B5EF4-FFF2-40B4-BE49-F238E27FC236}">
                <a16:creationId xmlns:a16="http://schemas.microsoft.com/office/drawing/2014/main" id="{3C7DBACC-59DA-B74B-8098-A9B9E07A3867}"/>
              </a:ext>
            </a:extLst>
          </p:cNvPr>
          <p:cNvSpPr>
            <a:spLocks noGrp="1"/>
          </p:cNvSpPr>
          <p:nvPr>
            <p:ph type="ftr" sz="quarter" idx="11"/>
          </p:nvPr>
        </p:nvSpPr>
        <p:spPr/>
        <p:txBody>
          <a:bodyPr/>
          <a:lstStyle/>
          <a:p>
            <a:endParaRPr lang="en-US"/>
          </a:p>
        </p:txBody>
      </p:sp>
      <p:pic>
        <p:nvPicPr>
          <p:cNvPr id="9" name="Picture 8" descr="A close up of a logo&#10;&#10;Description automatically generated">
            <a:extLst>
              <a:ext uri="{FF2B5EF4-FFF2-40B4-BE49-F238E27FC236}">
                <a16:creationId xmlns:a16="http://schemas.microsoft.com/office/drawing/2014/main" id="{F9019D05-B202-9D47-B6E9-3F53C6AFB156}"/>
              </a:ext>
            </a:extLst>
          </p:cNvPr>
          <p:cNvPicPr>
            <a:picLocks noChangeAspect="1"/>
          </p:cNvPicPr>
          <p:nvPr/>
        </p:nvPicPr>
        <p:blipFill>
          <a:blip r:embed="rId2"/>
          <a:stretch>
            <a:fillRect/>
          </a:stretch>
        </p:blipFill>
        <p:spPr>
          <a:xfrm>
            <a:off x="10134600" y="226379"/>
            <a:ext cx="1878957" cy="895984"/>
          </a:xfrm>
          <a:prstGeom prst="rect">
            <a:avLst/>
          </a:prstGeom>
        </p:spPr>
      </p:pic>
      <p:pic>
        <p:nvPicPr>
          <p:cNvPr id="8" name="Picture 7" descr="A picture containing sky, outdoor, mountain, nature&#10;&#10;Description generated with very high confidence">
            <a:extLst>
              <a:ext uri="{FF2B5EF4-FFF2-40B4-BE49-F238E27FC236}">
                <a16:creationId xmlns:a16="http://schemas.microsoft.com/office/drawing/2014/main" id="{ED057578-7142-A343-92E4-C86D24B6C1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0" name="Picture 9">
            <a:extLst>
              <a:ext uri="{FF2B5EF4-FFF2-40B4-BE49-F238E27FC236}">
                <a16:creationId xmlns:a16="http://schemas.microsoft.com/office/drawing/2014/main" id="{EB30D01B-AA26-5349-905E-1F099B1DEF1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83528" y="226379"/>
            <a:ext cx="3624943" cy="1812472"/>
          </a:xfrm>
          <a:prstGeom prst="rect">
            <a:avLst/>
          </a:prstGeom>
          <a:effectLst/>
        </p:spPr>
      </p:pic>
      <p:sp>
        <p:nvSpPr>
          <p:cNvPr id="12" name="TextBox 11">
            <a:extLst>
              <a:ext uri="{FF2B5EF4-FFF2-40B4-BE49-F238E27FC236}">
                <a16:creationId xmlns:a16="http://schemas.microsoft.com/office/drawing/2014/main" id="{4F4CF3F0-F389-CD49-BA46-72DAF9DCBCF3}"/>
              </a:ext>
            </a:extLst>
          </p:cNvPr>
          <p:cNvSpPr txBox="1"/>
          <p:nvPr/>
        </p:nvSpPr>
        <p:spPr>
          <a:xfrm>
            <a:off x="-1" y="2265230"/>
            <a:ext cx="12191999" cy="1610848"/>
          </a:xfrm>
          <a:prstGeom prst="rect">
            <a:avLst/>
          </a:prstGeom>
          <a:solidFill>
            <a:srgbClr val="000000">
              <a:alpha val="55686"/>
            </a:srgbClr>
          </a:solidFill>
        </p:spPr>
        <p:txBody>
          <a:bodyPr wrap="square" rtlCol="0" anchor="ctr" anchorCtr="0">
            <a:noAutofit/>
          </a:bodyPr>
          <a:lstStyle/>
          <a:p>
            <a:endParaRPr lang="en-US" sz="2800" dirty="0">
              <a:solidFill>
                <a:schemeClr val="bg1"/>
              </a:solidFill>
              <a:latin typeface="Roboto" panose="02000000000000000000" pitchFamily="2" charset="0"/>
              <a:ea typeface="Roboto" panose="02000000000000000000" pitchFamily="2" charset="0"/>
            </a:endParaRPr>
          </a:p>
          <a:p>
            <a:endParaRPr lang="en-US" sz="2800" dirty="0">
              <a:solidFill>
                <a:schemeClr val="bg1"/>
              </a:solidFill>
              <a:latin typeface="Roboto" panose="02000000000000000000" pitchFamily="2" charset="0"/>
              <a:ea typeface="Roboto" panose="02000000000000000000" pitchFamily="2" charset="0"/>
            </a:endParaRPr>
          </a:p>
          <a:p>
            <a:pPr algn="ctr"/>
            <a:endParaRPr lang="en-US" sz="2000" dirty="0">
              <a:solidFill>
                <a:schemeClr val="bg1"/>
              </a:solidFill>
              <a:latin typeface="Roboto" panose="02000000000000000000" pitchFamily="2" charset="0"/>
              <a:ea typeface="Roboto" panose="02000000000000000000" pitchFamily="2" charset="0"/>
            </a:endParaRPr>
          </a:p>
        </p:txBody>
      </p:sp>
      <p:sp>
        <p:nvSpPr>
          <p:cNvPr id="3" name="Content Placeholder 2">
            <a:extLst>
              <a:ext uri="{FF2B5EF4-FFF2-40B4-BE49-F238E27FC236}">
                <a16:creationId xmlns:a16="http://schemas.microsoft.com/office/drawing/2014/main" id="{DD561811-6765-D54B-B260-9BACBE2C4E98}"/>
              </a:ext>
            </a:extLst>
          </p:cNvPr>
          <p:cNvSpPr>
            <a:spLocks noGrp="1"/>
          </p:cNvSpPr>
          <p:nvPr>
            <p:ph sz="quarter" idx="12"/>
          </p:nvPr>
        </p:nvSpPr>
        <p:spPr>
          <a:xfrm>
            <a:off x="2532844" y="2572118"/>
            <a:ext cx="7126307" cy="609600"/>
          </a:xfrm>
        </p:spPr>
        <p:txBody>
          <a:bodyPr/>
          <a:lstStyle>
            <a:lvl1pPr marL="0" indent="0" algn="ctr">
              <a:buFont typeface="Arial" panose="020B0604020202020204" pitchFamily="34" charset="0"/>
              <a:buNone/>
              <a:defRPr sz="3600" b="0" i="0">
                <a:solidFill>
                  <a:schemeClr val="bg1"/>
                </a:solidFill>
                <a:latin typeface="Roboto Medium" panose="02000000000000000000" pitchFamily="2" charset="0"/>
                <a:ea typeface="Roboto Medium" panose="02000000000000000000" pitchFamily="2" charset="0"/>
              </a:defRPr>
            </a:lvl1pPr>
            <a:lvl2pPr algn="ctr">
              <a:defRPr>
                <a:solidFill>
                  <a:schemeClr val="bg1"/>
                </a:solidFill>
              </a:defRPr>
            </a:lvl2pPr>
            <a:lvl3pPr algn="ctr">
              <a:defRPr>
                <a:solidFill>
                  <a:schemeClr val="bg1"/>
                </a:solidFill>
              </a:defRPr>
            </a:lvl3pPr>
            <a:lvl4pPr algn="ctr">
              <a:defRPr>
                <a:solidFill>
                  <a:schemeClr val="bg1"/>
                </a:solidFill>
              </a:defRPr>
            </a:lvl4pPr>
            <a:lvl5pPr algn="ctr">
              <a:defRPr>
                <a:solidFill>
                  <a:schemeClr val="bg1"/>
                </a:solidFill>
              </a:defRPr>
            </a:lvl5pPr>
          </a:lstStyle>
          <a:p>
            <a:pPr lvl="0"/>
            <a:r>
              <a:rPr lang="en-US" dirty="0"/>
              <a:t>Click to edit Master text styles</a:t>
            </a:r>
          </a:p>
        </p:txBody>
      </p:sp>
      <p:sp>
        <p:nvSpPr>
          <p:cNvPr id="11" name="Date Placeholder 3">
            <a:extLst>
              <a:ext uri="{FF2B5EF4-FFF2-40B4-BE49-F238E27FC236}">
                <a16:creationId xmlns:a16="http://schemas.microsoft.com/office/drawing/2014/main" id="{708C4868-27DA-204D-9117-F99D0B3DE15E}"/>
              </a:ext>
            </a:extLst>
          </p:cNvPr>
          <p:cNvSpPr txBox="1">
            <a:spLocks/>
          </p:cNvSpPr>
          <p:nvPr userDrawn="1"/>
        </p:nvSpPr>
        <p:spPr>
          <a:xfrm>
            <a:off x="4724398" y="3246437"/>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3211188F-42FB-D240-8BBC-EFB34F408B83}" type="datetime4">
              <a:rPr lang="en-US" smtClean="0">
                <a:solidFill>
                  <a:schemeClr val="bg1"/>
                </a:solidFill>
                <a:latin typeface="Source Sans Pro" panose="020B0503030403020204" pitchFamily="34" charset="0"/>
                <a:ea typeface="Source Sans Pro" panose="020B0503030403020204" pitchFamily="34" charset="0"/>
              </a:rPr>
              <a:t>June 11, 2020</a:t>
            </a:fld>
            <a:endParaRPr lang="en-US" dirty="0">
              <a:solidFill>
                <a:schemeClr val="bg1"/>
              </a:solidFill>
              <a:latin typeface="Source Sans Pro" panose="020B0503030403020204" pitchFamily="34" charset="0"/>
              <a:ea typeface="Source Sans Pro" panose="020B0503030403020204" pitchFamily="34" charset="0"/>
            </a:endParaRPr>
          </a:p>
        </p:txBody>
      </p:sp>
    </p:spTree>
    <p:extLst>
      <p:ext uri="{BB962C8B-B14F-4D97-AF65-F5344CB8AC3E}">
        <p14:creationId xmlns:p14="http://schemas.microsoft.com/office/powerpoint/2010/main" val="7614894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pic>
        <p:nvPicPr>
          <p:cNvPr id="4" name="Picture 4" descr="A close up of a logo&#10;&#10;Description automatically generated">
            <a:extLst>
              <a:ext uri="{FF2B5EF4-FFF2-40B4-BE49-F238E27FC236}">
                <a16:creationId xmlns:a16="http://schemas.microsoft.com/office/drawing/2014/main" id="{C58A3776-C1FD-1440-9C7A-AC1EC553ED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34600" y="227013"/>
            <a:ext cx="1879600" cy="895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5" name="Straight Connector 4">
            <a:extLst>
              <a:ext uri="{FF2B5EF4-FFF2-40B4-BE49-F238E27FC236}">
                <a16:creationId xmlns:a16="http://schemas.microsoft.com/office/drawing/2014/main" id="{66820C0E-A702-9645-AF2F-1A3EF0356267}"/>
              </a:ext>
            </a:extLst>
          </p:cNvPr>
          <p:cNvCxnSpPr>
            <a:cxnSpLocks/>
          </p:cNvCxnSpPr>
          <p:nvPr/>
        </p:nvCxnSpPr>
        <p:spPr>
          <a:xfrm>
            <a:off x="812800" y="4300538"/>
            <a:ext cx="10599738" cy="0"/>
          </a:xfrm>
          <a:prstGeom prst="line">
            <a:avLst/>
          </a:prstGeom>
        </p:spPr>
        <p:style>
          <a:lnRef idx="1">
            <a:schemeClr val="dk1"/>
          </a:lnRef>
          <a:fillRef idx="0">
            <a:schemeClr val="dk1"/>
          </a:fillRef>
          <a:effectRef idx="0">
            <a:schemeClr val="dk1"/>
          </a:effectRef>
          <a:fontRef idx="minor">
            <a:schemeClr val="tx1"/>
          </a:fontRef>
        </p:style>
      </p:cxnSp>
      <p:sp>
        <p:nvSpPr>
          <p:cNvPr id="2" name="Title 1"/>
          <p:cNvSpPr>
            <a:spLocks noGrp="1"/>
          </p:cNvSpPr>
          <p:nvPr>
            <p:ph type="ctrTitle"/>
          </p:nvPr>
        </p:nvSpPr>
        <p:spPr>
          <a:xfrm>
            <a:off x="677334" y="1822984"/>
            <a:ext cx="9465733" cy="2387600"/>
          </a:xfrm>
        </p:spPr>
        <p:txBody>
          <a:bodyPr anchor="b">
            <a:normAutofit/>
          </a:bodyPr>
          <a:lstStyle>
            <a:lvl1pPr algn="l">
              <a:defRPr sz="3600" b="0" i="0">
                <a:latin typeface="Source Sans Pro Light" panose="020B0403030403020204" pitchFamily="34" charset="0"/>
                <a:ea typeface="Source Sans Pro Light" panose="020B0403030403020204" pitchFamily="34" charset="0"/>
              </a:defRPr>
            </a:lvl1pPr>
          </a:lstStyle>
          <a:p>
            <a:r>
              <a:rPr lang="en-US"/>
              <a:t>Click to edit Master title style</a:t>
            </a:r>
            <a:endParaRPr lang="en-US" dirty="0"/>
          </a:p>
        </p:txBody>
      </p:sp>
      <p:sp>
        <p:nvSpPr>
          <p:cNvPr id="3" name="Subtitle 2"/>
          <p:cNvSpPr>
            <a:spLocks noGrp="1"/>
          </p:cNvSpPr>
          <p:nvPr>
            <p:ph type="subTitle" idx="1"/>
          </p:nvPr>
        </p:nvSpPr>
        <p:spPr>
          <a:xfrm>
            <a:off x="677334" y="4351868"/>
            <a:ext cx="9144000" cy="1151467"/>
          </a:xfrm>
        </p:spPr>
        <p:txBody>
          <a:bodyPr>
            <a:normAutofit/>
          </a:bodyPr>
          <a:lstStyle>
            <a:lvl1pPr marL="0" indent="0" algn="l">
              <a:buNone/>
              <a:defRPr sz="4800" b="1" i="0">
                <a:solidFill>
                  <a:srgbClr val="1895FF"/>
                </a:solidFill>
                <a:latin typeface="Source Sans Pro" panose="020B0503030403020204" pitchFamily="34" charset="0"/>
                <a:ea typeface="Source Sans Pro" panose="020B0503030403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07011521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1_Content Slide">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F7EDAD34-CC8D-0847-8E43-8DFF087087AB}"/>
              </a:ext>
            </a:extLst>
          </p:cNvPr>
          <p:cNvCxnSpPr>
            <a:cxnSpLocks/>
          </p:cNvCxnSpPr>
          <p:nvPr/>
        </p:nvCxnSpPr>
        <p:spPr>
          <a:xfrm>
            <a:off x="431800" y="625475"/>
            <a:ext cx="10333038" cy="0"/>
          </a:xfrm>
          <a:prstGeom prst="line">
            <a:avLst/>
          </a:prstGeom>
        </p:spPr>
        <p:style>
          <a:lnRef idx="1">
            <a:schemeClr val="dk1"/>
          </a:lnRef>
          <a:fillRef idx="0">
            <a:schemeClr val="dk1"/>
          </a:fillRef>
          <a:effectRef idx="0">
            <a:schemeClr val="dk1"/>
          </a:effectRef>
          <a:fontRef idx="minor">
            <a:schemeClr val="tx1"/>
          </a:fontRef>
        </p:style>
      </p:cxnSp>
      <p:pic>
        <p:nvPicPr>
          <p:cNvPr id="5" name="Picture 6" descr="A close up of a logo&#10;&#10;Description automatically generated">
            <a:extLst>
              <a:ext uri="{FF2B5EF4-FFF2-40B4-BE49-F238E27FC236}">
                <a16:creationId xmlns:a16="http://schemas.microsoft.com/office/drawing/2014/main" id="{6C05D7FB-5B01-BC4F-B6F3-602FE460BD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999788" y="6291263"/>
            <a:ext cx="1039812"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itle 1">
            <a:extLst>
              <a:ext uri="{FF2B5EF4-FFF2-40B4-BE49-F238E27FC236}">
                <a16:creationId xmlns:a16="http://schemas.microsoft.com/office/drawing/2014/main" id="{BBE591B3-C7C9-8141-9873-7CBB87DB4889}"/>
              </a:ext>
            </a:extLst>
          </p:cNvPr>
          <p:cNvSpPr txBox="1">
            <a:spLocks/>
          </p:cNvSpPr>
          <p:nvPr/>
        </p:nvSpPr>
        <p:spPr>
          <a:xfrm>
            <a:off x="5664200" y="6407150"/>
            <a:ext cx="863600" cy="263525"/>
          </a:xfrm>
          <a:prstGeom prst="rect">
            <a:avLst/>
          </a:prstGeom>
        </p:spPr>
        <p:txBody>
          <a:bodyPr anchor="ctr">
            <a:normAutofit fontScale="85000" lnSpcReduction="20000"/>
          </a:bodyPr>
          <a:lstStyle>
            <a:lvl1pPr algn="l" defTabSz="914400" rtl="0" eaLnBrk="1" latinLnBrk="0" hangingPunct="1">
              <a:lnSpc>
                <a:spcPct val="90000"/>
              </a:lnSpc>
              <a:spcBef>
                <a:spcPct val="0"/>
              </a:spcBef>
              <a:buNone/>
              <a:defRPr sz="1800" b="0" i="0" kern="1200">
                <a:solidFill>
                  <a:schemeClr val="tx1"/>
                </a:solidFill>
                <a:latin typeface="Source Sans Pro ExtraLight" panose="020B0303030403020204" pitchFamily="34" charset="0"/>
                <a:ea typeface="Source Sans Pro ExtraLight" panose="020B0303030403020204" pitchFamily="34" charset="0"/>
                <a:cs typeface="+mj-cs"/>
              </a:defRPr>
            </a:lvl1pPr>
          </a:lstStyle>
          <a:p>
            <a:pPr algn="ctr" fontAlgn="auto">
              <a:spcAft>
                <a:spcPts val="0"/>
              </a:spcAft>
              <a:defRPr/>
            </a:pPr>
            <a:fld id="{DBE29465-55C4-6144-8AC9-137D93422900}" type="slidenum">
              <a:rPr lang="en-US" smtClean="0"/>
              <a:pPr algn="ctr" fontAlgn="auto">
                <a:spcAft>
                  <a:spcPts val="0"/>
                </a:spcAft>
                <a:defRPr/>
              </a:pPr>
              <a:t>‹#›</a:t>
            </a:fld>
            <a:endParaRPr lang="en-US" dirty="0"/>
          </a:p>
        </p:txBody>
      </p:sp>
      <p:sp>
        <p:nvSpPr>
          <p:cNvPr id="2" name="Title 1"/>
          <p:cNvSpPr>
            <a:spLocks noGrp="1"/>
          </p:cNvSpPr>
          <p:nvPr>
            <p:ph type="title"/>
          </p:nvPr>
        </p:nvSpPr>
        <p:spPr>
          <a:xfrm>
            <a:off x="0" y="292232"/>
            <a:ext cx="10879667" cy="335082"/>
          </a:xfrm>
          <a:solidFill>
            <a:schemeClr val="bg1"/>
          </a:solidFill>
        </p:spPr>
        <p:txBody>
          <a:bodyPr>
            <a:normAutofit/>
          </a:bodyPr>
          <a:lstStyle>
            <a:lvl1pPr marL="0" indent="365760">
              <a:defRPr sz="1400" b="0" i="0">
                <a:latin typeface="Source Sans Pro ExtraLight" panose="020B0303030403020204" pitchFamily="34" charset="0"/>
                <a:ea typeface="Source Sans Pro ExtraLight" panose="020B0303030403020204" pitchFamily="34" charset="0"/>
              </a:defRPr>
            </a:lvl1pPr>
          </a:lstStyle>
          <a:p>
            <a:r>
              <a:rPr lang="en-US"/>
              <a:t>Click to edit Master title style</a:t>
            </a:r>
            <a:endParaRPr lang="en-US" dirty="0"/>
          </a:p>
        </p:txBody>
      </p:sp>
      <p:sp>
        <p:nvSpPr>
          <p:cNvPr id="15" name="Text Placeholder 12"/>
          <p:cNvSpPr>
            <a:spLocks noGrp="1"/>
          </p:cNvSpPr>
          <p:nvPr>
            <p:ph type="body" sz="quarter" idx="13"/>
          </p:nvPr>
        </p:nvSpPr>
        <p:spPr>
          <a:xfrm>
            <a:off x="0" y="676976"/>
            <a:ext cx="10879667" cy="690562"/>
          </a:xfrm>
          <a:solidFill>
            <a:schemeClr val="bg1"/>
          </a:solidFill>
        </p:spPr>
        <p:txBody>
          <a:bodyPr/>
          <a:lstStyle>
            <a:lvl1pPr marL="0" indent="365760" algn="l" defTabSz="914400" rtl="0" eaLnBrk="1" latinLnBrk="0" hangingPunct="1">
              <a:lnSpc>
                <a:spcPct val="90000"/>
              </a:lnSpc>
              <a:spcBef>
                <a:spcPct val="0"/>
              </a:spcBef>
              <a:buNone/>
              <a:defRPr lang="en-US" sz="3000" b="1" i="0" kern="1200" dirty="0" smtClean="0">
                <a:solidFill>
                  <a:srgbClr val="1895FF"/>
                </a:solidFill>
                <a:latin typeface="Source Sans Pro" panose="020B0503030403020204" pitchFamily="34" charset="0"/>
                <a:ea typeface="Source Sans Pro" panose="020B0503030403020204" pitchFamily="34" charset="0"/>
                <a:cs typeface="+mj-cs"/>
              </a:defRPr>
            </a:lvl1pPr>
            <a:lvl2pPr marL="0" indent="0" algn="l" defTabSz="914400" rtl="0" eaLnBrk="1" latinLnBrk="0" hangingPunct="1">
              <a:lnSpc>
                <a:spcPct val="90000"/>
              </a:lnSpc>
              <a:spcBef>
                <a:spcPct val="0"/>
              </a:spcBef>
              <a:buNone/>
              <a:defRPr lang="en-US" sz="3600" b="1" i="0" kern="1200" dirty="0" smtClean="0">
                <a:solidFill>
                  <a:srgbClr val="1895FF"/>
                </a:solidFill>
                <a:latin typeface="Source Sans Pro" panose="020B0503030403020204" pitchFamily="34" charset="0"/>
                <a:ea typeface="Source Sans Pro" panose="020B0503030403020204" pitchFamily="34" charset="0"/>
                <a:cs typeface="+mj-cs"/>
              </a:defRPr>
            </a:lvl2pPr>
          </a:lstStyle>
          <a:p>
            <a:pPr lvl="0"/>
            <a:r>
              <a:rPr lang="en-US"/>
              <a:t>Click to edit Master text styles</a:t>
            </a:r>
          </a:p>
        </p:txBody>
      </p:sp>
    </p:spTree>
    <p:extLst>
      <p:ext uri="{BB962C8B-B14F-4D97-AF65-F5344CB8AC3E}">
        <p14:creationId xmlns:p14="http://schemas.microsoft.com/office/powerpoint/2010/main" val="192470633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Slide - Option 2">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6986766-3432-8645-90EA-D6CF69505F83}"/>
              </a:ext>
            </a:extLst>
          </p:cNvPr>
          <p:cNvSpPr/>
          <p:nvPr/>
        </p:nvSpPr>
        <p:spPr>
          <a:xfrm>
            <a:off x="0" y="0"/>
            <a:ext cx="12192000" cy="1044575"/>
          </a:xfrm>
          <a:prstGeom prst="rect">
            <a:avLst/>
          </a:prstGeom>
          <a:solidFill>
            <a:srgbClr val="1895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pic>
        <p:nvPicPr>
          <p:cNvPr id="4" name="Picture 6" descr="A close up of a logo&#10;&#10;Description automatically generated">
            <a:extLst>
              <a:ext uri="{FF2B5EF4-FFF2-40B4-BE49-F238E27FC236}">
                <a16:creationId xmlns:a16="http://schemas.microsoft.com/office/drawing/2014/main" id="{6ADB02E1-8588-1941-A9EC-3D4BB7B14F6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999788" y="6291263"/>
            <a:ext cx="1039812"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 Placeholder 12"/>
          <p:cNvSpPr>
            <a:spLocks noGrp="1"/>
          </p:cNvSpPr>
          <p:nvPr>
            <p:ph type="body" sz="quarter" idx="13"/>
          </p:nvPr>
        </p:nvSpPr>
        <p:spPr>
          <a:xfrm>
            <a:off x="404861" y="187353"/>
            <a:ext cx="11450441" cy="720566"/>
          </a:xfrm>
        </p:spPr>
        <p:txBody>
          <a:bodyPr anchor="ctr">
            <a:normAutofit/>
          </a:bodyPr>
          <a:lstStyle>
            <a:lvl1pPr marL="0" indent="0" algn="l" defTabSz="914400" rtl="0" eaLnBrk="1" latinLnBrk="0" hangingPunct="1">
              <a:lnSpc>
                <a:spcPct val="90000"/>
              </a:lnSpc>
              <a:spcBef>
                <a:spcPct val="0"/>
              </a:spcBef>
              <a:buNone/>
              <a:defRPr lang="en-US" sz="2400" b="1" i="0" kern="1200" dirty="0" smtClean="0">
                <a:solidFill>
                  <a:schemeClr val="bg1"/>
                </a:solidFill>
                <a:latin typeface="Source Sans Pro SemiBold" panose="020B0503030403020204" pitchFamily="34" charset="0"/>
                <a:ea typeface="Source Sans Pro SemiBold" panose="020B0503030403020204" pitchFamily="34" charset="0"/>
                <a:cs typeface="+mj-cs"/>
              </a:defRPr>
            </a:lvl1pPr>
            <a:lvl2pPr marL="0" indent="0" algn="l" defTabSz="914400" rtl="0" eaLnBrk="1" latinLnBrk="0" hangingPunct="1">
              <a:lnSpc>
                <a:spcPct val="90000"/>
              </a:lnSpc>
              <a:spcBef>
                <a:spcPct val="0"/>
              </a:spcBef>
              <a:buNone/>
              <a:defRPr lang="en-US" sz="3600" b="1" i="0" kern="1200" dirty="0" smtClean="0">
                <a:solidFill>
                  <a:srgbClr val="1895FF"/>
                </a:solidFill>
                <a:latin typeface="Source Sans Pro" panose="020B0503030403020204" pitchFamily="34" charset="0"/>
                <a:ea typeface="Source Sans Pro" panose="020B0503030403020204" pitchFamily="34" charset="0"/>
                <a:cs typeface="+mj-cs"/>
              </a:defRPr>
            </a:lvl2pPr>
          </a:lstStyle>
          <a:p>
            <a:pPr lvl="0"/>
            <a:r>
              <a:rPr lang="en-US"/>
              <a:t>Click to edit Master text styles</a:t>
            </a:r>
          </a:p>
        </p:txBody>
      </p:sp>
      <p:sp>
        <p:nvSpPr>
          <p:cNvPr id="6" name="Title 1">
            <a:extLst>
              <a:ext uri="{FF2B5EF4-FFF2-40B4-BE49-F238E27FC236}">
                <a16:creationId xmlns:a16="http://schemas.microsoft.com/office/drawing/2014/main" id="{84A81D52-7E34-2949-A6CA-0AA032C3D81B}"/>
              </a:ext>
            </a:extLst>
          </p:cNvPr>
          <p:cNvSpPr txBox="1">
            <a:spLocks/>
          </p:cNvSpPr>
          <p:nvPr userDrawn="1"/>
        </p:nvSpPr>
        <p:spPr>
          <a:xfrm>
            <a:off x="5664200" y="6407150"/>
            <a:ext cx="863600" cy="263525"/>
          </a:xfrm>
          <a:prstGeom prst="rect">
            <a:avLst/>
          </a:prstGeom>
        </p:spPr>
        <p:txBody>
          <a:bodyPr anchor="ctr">
            <a:normAutofit fontScale="85000" lnSpcReduction="20000"/>
          </a:bodyPr>
          <a:lstStyle>
            <a:lvl1pPr algn="l" defTabSz="914400" rtl="0" eaLnBrk="1" latinLnBrk="0" hangingPunct="1">
              <a:lnSpc>
                <a:spcPct val="90000"/>
              </a:lnSpc>
              <a:spcBef>
                <a:spcPct val="0"/>
              </a:spcBef>
              <a:buNone/>
              <a:defRPr sz="1800" b="0" i="0" kern="1200">
                <a:solidFill>
                  <a:schemeClr val="tx1"/>
                </a:solidFill>
                <a:latin typeface="Source Sans Pro ExtraLight" panose="020B0303030403020204" pitchFamily="34" charset="0"/>
                <a:ea typeface="Source Sans Pro ExtraLight" panose="020B0303030403020204" pitchFamily="34" charset="0"/>
                <a:cs typeface="+mj-cs"/>
              </a:defRPr>
            </a:lvl1pPr>
          </a:lstStyle>
          <a:p>
            <a:pPr algn="ctr" fontAlgn="auto">
              <a:spcAft>
                <a:spcPts val="0"/>
              </a:spcAft>
              <a:defRPr/>
            </a:pPr>
            <a:fld id="{B8DAB3EA-0EEE-DD49-A98F-739A276F4097}" type="slidenum">
              <a:rPr lang="en-US" smtClean="0"/>
              <a:pPr algn="ctr" fontAlgn="auto">
                <a:spcAft>
                  <a:spcPts val="0"/>
                </a:spcAft>
                <a:defRPr/>
              </a:pPr>
              <a:t>‹#›</a:t>
            </a:fld>
            <a:endParaRPr lang="en-US" dirty="0"/>
          </a:p>
        </p:txBody>
      </p:sp>
    </p:spTree>
    <p:extLst>
      <p:ext uri="{BB962C8B-B14F-4D97-AF65-F5344CB8AC3E}">
        <p14:creationId xmlns:p14="http://schemas.microsoft.com/office/powerpoint/2010/main" val="254395021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1_Content Slide - Option 2">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647F37F-0A65-564F-ACC5-ACEAD8E948ED}"/>
              </a:ext>
            </a:extLst>
          </p:cNvPr>
          <p:cNvSpPr/>
          <p:nvPr userDrawn="1"/>
        </p:nvSpPr>
        <p:spPr>
          <a:xfrm>
            <a:off x="0" y="0"/>
            <a:ext cx="12192000" cy="1044575"/>
          </a:xfrm>
          <a:prstGeom prst="rect">
            <a:avLst/>
          </a:prstGeom>
          <a:solidFill>
            <a:srgbClr val="000000">
              <a:alpha val="55685"/>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p>
            <a:pPr lvl="0" algn="ctr" eaLnBrk="1" hangingPunct="1"/>
            <a:endParaRPr lang="en-US" sz="3600" b="1">
              <a:solidFill>
                <a:schemeClr val="bg1"/>
              </a:solidFill>
              <a:latin typeface="Source Sans Pro SemiBold" panose="020B0503030403020204" pitchFamily="34" charset="0"/>
              <a:ea typeface="Source Sans Pro SemiBold" panose="020B0503030403020204" pitchFamily="34" charset="0"/>
            </a:endParaRPr>
          </a:p>
        </p:txBody>
      </p:sp>
      <p:pic>
        <p:nvPicPr>
          <p:cNvPr id="4" name="Picture 6" descr="A close up of a logo&#10;&#10;Description automatically generated">
            <a:extLst>
              <a:ext uri="{FF2B5EF4-FFF2-40B4-BE49-F238E27FC236}">
                <a16:creationId xmlns:a16="http://schemas.microsoft.com/office/drawing/2014/main" id="{DA1040B2-01C3-F844-8065-8C29B7DCD1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999788" y="6291263"/>
            <a:ext cx="1039812"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1">
            <a:extLst>
              <a:ext uri="{FF2B5EF4-FFF2-40B4-BE49-F238E27FC236}">
                <a16:creationId xmlns:a16="http://schemas.microsoft.com/office/drawing/2014/main" id="{11F9D9FA-C849-1041-BF8A-07B071858ACA}"/>
              </a:ext>
            </a:extLst>
          </p:cNvPr>
          <p:cNvSpPr txBox="1">
            <a:spLocks/>
          </p:cNvSpPr>
          <p:nvPr/>
        </p:nvSpPr>
        <p:spPr>
          <a:xfrm>
            <a:off x="5664200" y="6407150"/>
            <a:ext cx="863600" cy="263525"/>
          </a:xfrm>
          <a:prstGeom prst="rect">
            <a:avLst/>
          </a:prstGeom>
        </p:spPr>
        <p:txBody>
          <a:bodyPr anchor="ctr">
            <a:normAutofit fontScale="85000" lnSpcReduction="20000"/>
          </a:bodyPr>
          <a:lstStyle>
            <a:lvl1pPr algn="l" defTabSz="914400" rtl="0" eaLnBrk="1" latinLnBrk="0" hangingPunct="1">
              <a:lnSpc>
                <a:spcPct val="90000"/>
              </a:lnSpc>
              <a:spcBef>
                <a:spcPct val="0"/>
              </a:spcBef>
              <a:buNone/>
              <a:defRPr sz="1800" b="0" i="0" kern="1200">
                <a:solidFill>
                  <a:schemeClr val="tx1"/>
                </a:solidFill>
                <a:latin typeface="Source Sans Pro ExtraLight" panose="020B0303030403020204" pitchFamily="34" charset="0"/>
                <a:ea typeface="Source Sans Pro ExtraLight" panose="020B0303030403020204" pitchFamily="34" charset="0"/>
                <a:cs typeface="+mj-cs"/>
              </a:defRPr>
            </a:lvl1pPr>
          </a:lstStyle>
          <a:p>
            <a:pPr algn="ctr" fontAlgn="auto">
              <a:spcAft>
                <a:spcPts val="0"/>
              </a:spcAft>
              <a:defRPr/>
            </a:pPr>
            <a:fld id="{B8DAB3EA-0EEE-DD49-A98F-739A276F4097}" type="slidenum">
              <a:rPr lang="en-US" smtClean="0"/>
              <a:pPr algn="ctr" fontAlgn="auto">
                <a:spcAft>
                  <a:spcPts val="0"/>
                </a:spcAft>
                <a:defRPr/>
              </a:pPr>
              <a:t>‹#›</a:t>
            </a:fld>
            <a:endParaRPr lang="en-US" dirty="0"/>
          </a:p>
        </p:txBody>
      </p:sp>
      <p:sp>
        <p:nvSpPr>
          <p:cNvPr id="13" name="Text Placeholder 12"/>
          <p:cNvSpPr>
            <a:spLocks noGrp="1"/>
          </p:cNvSpPr>
          <p:nvPr>
            <p:ph type="body" sz="quarter" idx="13"/>
          </p:nvPr>
        </p:nvSpPr>
        <p:spPr>
          <a:xfrm>
            <a:off x="404861" y="187353"/>
            <a:ext cx="11450441" cy="720566"/>
          </a:xfrm>
        </p:spPr>
        <p:txBody>
          <a:bodyPr anchor="ctr">
            <a:normAutofit/>
          </a:bodyPr>
          <a:lstStyle>
            <a:lvl1pPr marL="0" indent="0" algn="l" defTabSz="914400" rtl="0" eaLnBrk="1" latinLnBrk="0" hangingPunct="1">
              <a:lnSpc>
                <a:spcPct val="90000"/>
              </a:lnSpc>
              <a:spcBef>
                <a:spcPct val="0"/>
              </a:spcBef>
              <a:buNone/>
              <a:defRPr lang="en-US" sz="2400" b="1" i="0" kern="1200" dirty="0" smtClean="0">
                <a:solidFill>
                  <a:schemeClr val="bg1"/>
                </a:solidFill>
                <a:latin typeface="Source Sans Pro SemiBold" panose="020B0503030403020204" pitchFamily="34" charset="0"/>
                <a:ea typeface="Source Sans Pro SemiBold" panose="020B0503030403020204" pitchFamily="34" charset="0"/>
                <a:cs typeface="+mj-cs"/>
              </a:defRPr>
            </a:lvl1pPr>
            <a:lvl2pPr marL="0" indent="0" algn="l" defTabSz="914400" rtl="0" eaLnBrk="1" latinLnBrk="0" hangingPunct="1">
              <a:lnSpc>
                <a:spcPct val="90000"/>
              </a:lnSpc>
              <a:spcBef>
                <a:spcPct val="0"/>
              </a:spcBef>
              <a:buNone/>
              <a:defRPr lang="en-US" sz="3600" b="1" i="0" kern="1200" dirty="0" smtClean="0">
                <a:solidFill>
                  <a:srgbClr val="1895FF"/>
                </a:solidFill>
                <a:latin typeface="Source Sans Pro" panose="020B0503030403020204" pitchFamily="34" charset="0"/>
                <a:ea typeface="Source Sans Pro" panose="020B0503030403020204" pitchFamily="34" charset="0"/>
                <a:cs typeface="+mj-cs"/>
              </a:defRPr>
            </a:lvl2pPr>
          </a:lstStyle>
          <a:p>
            <a:pPr lvl="0"/>
            <a:r>
              <a:rPr lang="en-US"/>
              <a:t>Click to edit Master text styles</a:t>
            </a:r>
          </a:p>
        </p:txBody>
      </p:sp>
    </p:spTree>
    <p:extLst>
      <p:ext uri="{BB962C8B-B14F-4D97-AF65-F5344CB8AC3E}">
        <p14:creationId xmlns:p14="http://schemas.microsoft.com/office/powerpoint/2010/main" val="22027618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_Content Slide with Picture Background">
    <p:spTree>
      <p:nvGrpSpPr>
        <p:cNvPr id="1" name=""/>
        <p:cNvGrpSpPr/>
        <p:nvPr/>
      </p:nvGrpSpPr>
      <p:grpSpPr>
        <a:xfrm>
          <a:off x="0" y="0"/>
          <a:ext cx="0" cy="0"/>
          <a:chOff x="0" y="0"/>
          <a:chExt cx="0" cy="0"/>
        </a:xfrm>
      </p:grpSpPr>
      <p:pic>
        <p:nvPicPr>
          <p:cNvPr id="4" name="Picture 4" descr="A close up of a logo&#10;&#10;Description automatically generated">
            <a:extLst>
              <a:ext uri="{FF2B5EF4-FFF2-40B4-BE49-F238E27FC236}">
                <a16:creationId xmlns:a16="http://schemas.microsoft.com/office/drawing/2014/main" id="{255C356C-1794-A243-A1BB-262C2652553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999788" y="6291263"/>
            <a:ext cx="1039812"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1">
            <a:extLst>
              <a:ext uri="{FF2B5EF4-FFF2-40B4-BE49-F238E27FC236}">
                <a16:creationId xmlns:a16="http://schemas.microsoft.com/office/drawing/2014/main" id="{1B723A14-4B04-3745-9461-F9EDF91E565A}"/>
              </a:ext>
            </a:extLst>
          </p:cNvPr>
          <p:cNvSpPr txBox="1">
            <a:spLocks/>
          </p:cNvSpPr>
          <p:nvPr/>
        </p:nvSpPr>
        <p:spPr>
          <a:xfrm>
            <a:off x="5664200" y="6407150"/>
            <a:ext cx="863600" cy="263525"/>
          </a:xfrm>
          <a:prstGeom prst="rect">
            <a:avLst/>
          </a:prstGeom>
        </p:spPr>
        <p:txBody>
          <a:bodyPr anchor="ctr">
            <a:normAutofit fontScale="85000" lnSpcReduction="20000"/>
          </a:bodyPr>
          <a:lstStyle>
            <a:lvl1pPr algn="l" defTabSz="914400" rtl="0" eaLnBrk="1" latinLnBrk="0" hangingPunct="1">
              <a:lnSpc>
                <a:spcPct val="90000"/>
              </a:lnSpc>
              <a:spcBef>
                <a:spcPct val="0"/>
              </a:spcBef>
              <a:buNone/>
              <a:defRPr sz="1800" b="0" i="0" kern="1200">
                <a:solidFill>
                  <a:schemeClr val="tx1"/>
                </a:solidFill>
                <a:latin typeface="Source Sans Pro ExtraLight" panose="020B0303030403020204" pitchFamily="34" charset="0"/>
                <a:ea typeface="Source Sans Pro ExtraLight" panose="020B0303030403020204" pitchFamily="34" charset="0"/>
                <a:cs typeface="+mj-cs"/>
              </a:defRPr>
            </a:lvl1pPr>
          </a:lstStyle>
          <a:p>
            <a:pPr algn="ctr" fontAlgn="auto">
              <a:spcAft>
                <a:spcPts val="0"/>
              </a:spcAft>
              <a:defRPr/>
            </a:pPr>
            <a:fld id="{86F387A3-492C-1646-9B36-2ED42D1BA74D}" type="slidenum">
              <a:rPr lang="en-US" smtClean="0"/>
              <a:pPr algn="ctr" fontAlgn="auto">
                <a:spcAft>
                  <a:spcPts val="0"/>
                </a:spcAft>
                <a:defRPr/>
              </a:pPr>
              <a:t>‹#›</a:t>
            </a:fld>
            <a:endParaRPr lang="en-US" dirty="0"/>
          </a:p>
        </p:txBody>
      </p:sp>
      <p:sp>
        <p:nvSpPr>
          <p:cNvPr id="6" name="Rectangle 5">
            <a:extLst>
              <a:ext uri="{FF2B5EF4-FFF2-40B4-BE49-F238E27FC236}">
                <a16:creationId xmlns:a16="http://schemas.microsoft.com/office/drawing/2014/main" id="{EC2E4A0C-0928-1348-AD3E-E4F2B572840D}"/>
              </a:ext>
            </a:extLst>
          </p:cNvPr>
          <p:cNvSpPr/>
          <p:nvPr/>
        </p:nvSpPr>
        <p:spPr>
          <a:xfrm>
            <a:off x="0" y="468313"/>
            <a:ext cx="8697913" cy="1423987"/>
          </a:xfrm>
          <a:prstGeom prst="rect">
            <a:avLst/>
          </a:prstGeom>
          <a:solidFill>
            <a:srgbClr val="000000">
              <a:alpha val="54902"/>
            </a:srgb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3" name="Content Placeholder 2"/>
          <p:cNvSpPr>
            <a:spLocks noGrp="1"/>
          </p:cNvSpPr>
          <p:nvPr>
            <p:ph idx="1"/>
          </p:nvPr>
        </p:nvSpPr>
        <p:spPr>
          <a:xfrm>
            <a:off x="0" y="0"/>
            <a:ext cx="12192000" cy="6858000"/>
          </a:xfrm>
          <a:noFill/>
        </p:spPr>
        <p:txBody>
          <a:bodyPr/>
          <a:lstStyle>
            <a:lvl1pPr marL="0" indent="0">
              <a:buNone/>
              <a:defRPr/>
            </a:lvl1pPr>
          </a:lstStyle>
          <a:p>
            <a:pPr lvl="0"/>
            <a:r>
              <a:rPr lang="en-US"/>
              <a:t>Click to edit Master text styles</a:t>
            </a:r>
          </a:p>
        </p:txBody>
      </p:sp>
      <p:sp>
        <p:nvSpPr>
          <p:cNvPr id="7" name="Title 6"/>
          <p:cNvSpPr>
            <a:spLocks noGrp="1"/>
          </p:cNvSpPr>
          <p:nvPr>
            <p:ph type="title"/>
          </p:nvPr>
        </p:nvSpPr>
        <p:spPr>
          <a:xfrm>
            <a:off x="321769" y="616688"/>
            <a:ext cx="8184278" cy="1137684"/>
          </a:xfrm>
        </p:spPr>
        <p:txBody>
          <a:bodyPr>
            <a:normAutofit/>
          </a:bodyPr>
          <a:lstStyle>
            <a:lvl1pPr>
              <a:defRPr sz="2200">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391932459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only and content">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FCBF9482-B8A7-1D40-9064-F0B049BD25F0}"/>
              </a:ext>
            </a:extLst>
          </p:cNvPr>
          <p:cNvCxnSpPr>
            <a:cxnSpLocks/>
          </p:cNvCxnSpPr>
          <p:nvPr/>
        </p:nvCxnSpPr>
        <p:spPr>
          <a:xfrm>
            <a:off x="441325" y="744538"/>
            <a:ext cx="10601325" cy="0"/>
          </a:xfrm>
          <a:prstGeom prst="line">
            <a:avLst/>
          </a:prstGeom>
        </p:spPr>
        <p:style>
          <a:lnRef idx="1">
            <a:schemeClr val="dk1"/>
          </a:lnRef>
          <a:fillRef idx="0">
            <a:schemeClr val="dk1"/>
          </a:fillRef>
          <a:effectRef idx="0">
            <a:schemeClr val="dk1"/>
          </a:effectRef>
          <a:fontRef idx="minor">
            <a:schemeClr val="tx1"/>
          </a:fontRef>
        </p:style>
      </p:cxnSp>
      <p:pic>
        <p:nvPicPr>
          <p:cNvPr id="5" name="Picture 6" descr="A close up of a logo&#10;&#10;Description automatically generated">
            <a:extLst>
              <a:ext uri="{FF2B5EF4-FFF2-40B4-BE49-F238E27FC236}">
                <a16:creationId xmlns:a16="http://schemas.microsoft.com/office/drawing/2014/main" id="{CFF9DAEF-C8C4-0449-AAB1-2844DDF433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999788" y="6291263"/>
            <a:ext cx="1039812"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p:cNvSpPr>
            <a:spLocks noGrp="1"/>
          </p:cNvSpPr>
          <p:nvPr>
            <p:ph idx="1"/>
          </p:nvPr>
        </p:nvSpPr>
        <p:spPr>
          <a:xfrm>
            <a:off x="364067" y="1146251"/>
            <a:ext cx="10515600" cy="4351338"/>
          </a:xfrm>
        </p:spPr>
        <p:txBody>
          <a:bodyPr/>
          <a:lstStyle>
            <a:lvl1pPr marL="228600" indent="-228600">
              <a:buFont typeface="Wingdings" pitchFamily="2" charset="2"/>
              <a:buChar char="§"/>
              <a:defRPr sz="1800"/>
            </a:lvl1pPr>
            <a:lvl2pPr marL="742950" indent="-285750">
              <a:buFontTx/>
              <a:buChar char="-"/>
              <a:defRPr sz="1600"/>
            </a:lvl2pPr>
            <a:lvl3pPr marL="1143000" indent="-228600">
              <a:buFont typeface="Arial" panose="020B0604020202020204" pitchFamily="34" charset="0"/>
              <a:buChar char="•"/>
              <a:defRPr sz="1400"/>
            </a:lvl3pPr>
            <a:lvl4pPr marL="1600200" indent="-228600">
              <a:buFont typeface="Wingdings" pitchFamily="2" charset="2"/>
              <a:buChar char="§"/>
              <a:defRPr sz="1200"/>
            </a:lvl4pPr>
            <a:lvl5pPr marL="2057400" indent="-228600">
              <a:buFont typeface="Wingdings" pitchFamily="2" charset="2"/>
              <a:buChar char="§"/>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3" name="Text Placeholder 12"/>
          <p:cNvSpPr>
            <a:spLocks noGrp="1"/>
          </p:cNvSpPr>
          <p:nvPr>
            <p:ph type="body" sz="quarter" idx="13"/>
          </p:nvPr>
        </p:nvSpPr>
        <p:spPr>
          <a:xfrm>
            <a:off x="364067" y="299778"/>
            <a:ext cx="10515600" cy="372722"/>
          </a:xfrm>
        </p:spPr>
        <p:txBody>
          <a:bodyPr/>
          <a:lstStyle>
            <a:lvl1pPr marL="0" indent="0" algn="l" defTabSz="914400" rtl="0" eaLnBrk="1" latinLnBrk="0" hangingPunct="1">
              <a:lnSpc>
                <a:spcPct val="90000"/>
              </a:lnSpc>
              <a:spcBef>
                <a:spcPct val="0"/>
              </a:spcBef>
              <a:buNone/>
              <a:defRPr lang="en-US" sz="2400" b="1" i="0" kern="1200" dirty="0" smtClean="0">
                <a:solidFill>
                  <a:srgbClr val="1895FF"/>
                </a:solidFill>
                <a:latin typeface="Source Sans Pro" panose="020B0503030403020204" pitchFamily="34" charset="0"/>
                <a:ea typeface="Source Sans Pro" panose="020B0503030403020204" pitchFamily="34" charset="0"/>
                <a:cs typeface="+mj-cs"/>
              </a:defRPr>
            </a:lvl1pPr>
            <a:lvl2pPr marL="0" indent="0" algn="l" defTabSz="914400" rtl="0" eaLnBrk="1" latinLnBrk="0" hangingPunct="1">
              <a:lnSpc>
                <a:spcPct val="90000"/>
              </a:lnSpc>
              <a:spcBef>
                <a:spcPct val="0"/>
              </a:spcBef>
              <a:buNone/>
              <a:defRPr lang="en-US" sz="3600" b="1" i="0" kern="1200" dirty="0" smtClean="0">
                <a:solidFill>
                  <a:srgbClr val="1895FF"/>
                </a:solidFill>
                <a:latin typeface="Source Sans Pro" panose="020B0503030403020204" pitchFamily="34" charset="0"/>
                <a:ea typeface="Source Sans Pro" panose="020B0503030403020204" pitchFamily="34" charset="0"/>
                <a:cs typeface="+mj-cs"/>
              </a:defRPr>
            </a:lvl2pPr>
          </a:lstStyle>
          <a:p>
            <a:pPr lvl="0"/>
            <a:r>
              <a:rPr lang="en-US"/>
              <a:t>Click to edit Master text styles</a:t>
            </a:r>
          </a:p>
        </p:txBody>
      </p:sp>
      <p:sp>
        <p:nvSpPr>
          <p:cNvPr id="7" name="Title 1">
            <a:extLst>
              <a:ext uri="{FF2B5EF4-FFF2-40B4-BE49-F238E27FC236}">
                <a16:creationId xmlns:a16="http://schemas.microsoft.com/office/drawing/2014/main" id="{CBF5E064-3314-EE4F-961C-DAC4E4D93326}"/>
              </a:ext>
            </a:extLst>
          </p:cNvPr>
          <p:cNvSpPr txBox="1">
            <a:spLocks/>
          </p:cNvSpPr>
          <p:nvPr userDrawn="1"/>
        </p:nvSpPr>
        <p:spPr>
          <a:xfrm>
            <a:off x="5664200" y="6407150"/>
            <a:ext cx="863600" cy="263525"/>
          </a:xfrm>
          <a:prstGeom prst="rect">
            <a:avLst/>
          </a:prstGeom>
        </p:spPr>
        <p:txBody>
          <a:bodyPr anchor="ctr">
            <a:normAutofit fontScale="85000" lnSpcReduction="20000"/>
          </a:bodyPr>
          <a:lstStyle>
            <a:lvl1pPr algn="l" defTabSz="914400" rtl="0" eaLnBrk="1" latinLnBrk="0" hangingPunct="1">
              <a:lnSpc>
                <a:spcPct val="90000"/>
              </a:lnSpc>
              <a:spcBef>
                <a:spcPct val="0"/>
              </a:spcBef>
              <a:buNone/>
              <a:defRPr sz="1800" b="0" i="0" kern="1200">
                <a:solidFill>
                  <a:schemeClr val="tx1"/>
                </a:solidFill>
                <a:latin typeface="Source Sans Pro ExtraLight" panose="020B0303030403020204" pitchFamily="34" charset="0"/>
                <a:ea typeface="Source Sans Pro ExtraLight" panose="020B0303030403020204" pitchFamily="34" charset="0"/>
                <a:cs typeface="+mj-cs"/>
              </a:defRPr>
            </a:lvl1pPr>
          </a:lstStyle>
          <a:p>
            <a:pPr algn="ctr" fontAlgn="auto">
              <a:spcAft>
                <a:spcPts val="0"/>
              </a:spcAft>
              <a:defRPr/>
            </a:pPr>
            <a:fld id="{B8DAB3EA-0EEE-DD49-A98F-739A276F4097}" type="slidenum">
              <a:rPr lang="en-US" smtClean="0"/>
              <a:pPr algn="ctr" fontAlgn="auto">
                <a:spcAft>
                  <a:spcPts val="0"/>
                </a:spcAft>
                <a:defRPr/>
              </a:pPr>
              <a:t>‹#›</a:t>
            </a:fld>
            <a:endParaRPr lang="en-US" dirty="0"/>
          </a:p>
        </p:txBody>
      </p:sp>
    </p:spTree>
    <p:extLst>
      <p:ext uri="{BB962C8B-B14F-4D97-AF65-F5344CB8AC3E}">
        <p14:creationId xmlns:p14="http://schemas.microsoft.com/office/powerpoint/2010/main" val="389142940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_Title only and cont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D95AF4A-FF49-1943-86DA-6EA8FB536A37}"/>
              </a:ext>
            </a:extLst>
          </p:cNvPr>
          <p:cNvSpPr/>
          <p:nvPr userDrawn="1"/>
        </p:nvSpPr>
        <p:spPr>
          <a:xfrm>
            <a:off x="0" y="1"/>
            <a:ext cx="12192000" cy="6858000"/>
          </a:xfrm>
          <a:prstGeom prst="rect">
            <a:avLst/>
          </a:prstGeom>
          <a:solidFill>
            <a:srgbClr val="F6F6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p>
        </p:txBody>
      </p:sp>
      <p:sp>
        <p:nvSpPr>
          <p:cNvPr id="3" name="Content Placeholder 2"/>
          <p:cNvSpPr>
            <a:spLocks noGrp="1"/>
          </p:cNvSpPr>
          <p:nvPr>
            <p:ph idx="1"/>
          </p:nvPr>
        </p:nvSpPr>
        <p:spPr>
          <a:xfrm>
            <a:off x="364067" y="1146251"/>
            <a:ext cx="10515600" cy="4351338"/>
          </a:xfrm>
        </p:spPr>
        <p:txBody>
          <a:bodyPr/>
          <a:lstStyle>
            <a:lvl1pPr marL="228600" indent="-228600">
              <a:buFont typeface="Wingdings" pitchFamily="2" charset="2"/>
              <a:buChar char="§"/>
              <a:defRPr sz="1800"/>
            </a:lvl1pPr>
            <a:lvl2pPr marL="742950" indent="-285750">
              <a:buFontTx/>
              <a:buChar char="-"/>
              <a:defRPr sz="1600"/>
            </a:lvl2pPr>
            <a:lvl3pPr marL="1143000" indent="-228600">
              <a:buFont typeface="Arial" panose="020B0604020202020204" pitchFamily="34" charset="0"/>
              <a:buChar char="•"/>
              <a:defRPr sz="1400"/>
            </a:lvl3pPr>
            <a:lvl4pPr marL="1600200" indent="-228600">
              <a:buFont typeface="Wingdings" pitchFamily="2" charset="2"/>
              <a:buChar char="§"/>
              <a:defRPr sz="1200"/>
            </a:lvl4pPr>
            <a:lvl5pPr marL="2057400" indent="-228600">
              <a:buFont typeface="Wingdings" pitchFamily="2" charset="2"/>
              <a:buChar char="§"/>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13" name="Text Placeholder 12"/>
          <p:cNvSpPr>
            <a:spLocks noGrp="1"/>
          </p:cNvSpPr>
          <p:nvPr>
            <p:ph type="body" sz="quarter" idx="13"/>
          </p:nvPr>
        </p:nvSpPr>
        <p:spPr>
          <a:xfrm>
            <a:off x="364067" y="299778"/>
            <a:ext cx="10515600" cy="372722"/>
          </a:xfrm>
        </p:spPr>
        <p:txBody>
          <a:bodyPr/>
          <a:lstStyle>
            <a:lvl1pPr marL="0" indent="0" algn="l" defTabSz="914400" rtl="0" eaLnBrk="1" latinLnBrk="0" hangingPunct="1">
              <a:lnSpc>
                <a:spcPct val="90000"/>
              </a:lnSpc>
              <a:spcBef>
                <a:spcPct val="0"/>
              </a:spcBef>
              <a:buNone/>
              <a:defRPr lang="en-US" sz="2400" b="1" i="0" kern="1200" dirty="0" smtClean="0">
                <a:solidFill>
                  <a:srgbClr val="1895FF"/>
                </a:solidFill>
                <a:latin typeface="Source Sans Pro" panose="020B0503030403020204" pitchFamily="34" charset="0"/>
                <a:ea typeface="Source Sans Pro" panose="020B0503030403020204" pitchFamily="34" charset="0"/>
                <a:cs typeface="+mj-cs"/>
              </a:defRPr>
            </a:lvl1pPr>
            <a:lvl2pPr marL="0" indent="0" algn="l" defTabSz="914400" rtl="0" eaLnBrk="1" latinLnBrk="0" hangingPunct="1">
              <a:lnSpc>
                <a:spcPct val="90000"/>
              </a:lnSpc>
              <a:spcBef>
                <a:spcPct val="0"/>
              </a:spcBef>
              <a:buNone/>
              <a:defRPr lang="en-US" sz="3600" b="1" i="0" kern="1200" dirty="0" smtClean="0">
                <a:solidFill>
                  <a:srgbClr val="1895FF"/>
                </a:solidFill>
                <a:latin typeface="Source Sans Pro" panose="020B0503030403020204" pitchFamily="34" charset="0"/>
                <a:ea typeface="Source Sans Pro" panose="020B0503030403020204" pitchFamily="34" charset="0"/>
                <a:cs typeface="+mj-cs"/>
              </a:defRPr>
            </a:lvl2pPr>
          </a:lstStyle>
          <a:p>
            <a:pPr lvl="0"/>
            <a:r>
              <a:rPr lang="en-US"/>
              <a:t>Click to edit Master text styles</a:t>
            </a:r>
          </a:p>
        </p:txBody>
      </p:sp>
      <p:sp>
        <p:nvSpPr>
          <p:cNvPr id="9" name="Title 1">
            <a:extLst>
              <a:ext uri="{FF2B5EF4-FFF2-40B4-BE49-F238E27FC236}">
                <a16:creationId xmlns:a16="http://schemas.microsoft.com/office/drawing/2014/main" id="{47DA090A-D5D5-A64A-986B-E777C4B62747}"/>
              </a:ext>
            </a:extLst>
          </p:cNvPr>
          <p:cNvSpPr txBox="1">
            <a:spLocks/>
          </p:cNvSpPr>
          <p:nvPr userDrawn="1"/>
        </p:nvSpPr>
        <p:spPr>
          <a:xfrm>
            <a:off x="11368156" y="6493479"/>
            <a:ext cx="863600" cy="263525"/>
          </a:xfrm>
          <a:prstGeom prst="rect">
            <a:avLst/>
          </a:prstGeom>
        </p:spPr>
        <p:txBody>
          <a:bodyPr anchor="ctr">
            <a:normAutofit fontScale="85000" lnSpcReduction="20000"/>
          </a:bodyPr>
          <a:lstStyle>
            <a:lvl1pPr algn="l" defTabSz="914400" rtl="0" eaLnBrk="1" latinLnBrk="0" hangingPunct="1">
              <a:lnSpc>
                <a:spcPct val="90000"/>
              </a:lnSpc>
              <a:spcBef>
                <a:spcPct val="0"/>
              </a:spcBef>
              <a:buNone/>
              <a:defRPr sz="1800" b="0" i="0" kern="1200">
                <a:solidFill>
                  <a:schemeClr val="tx1"/>
                </a:solidFill>
                <a:latin typeface="Source Sans Pro ExtraLight" panose="020B0303030403020204" pitchFamily="34" charset="0"/>
                <a:ea typeface="Source Sans Pro ExtraLight" panose="020B0303030403020204" pitchFamily="34" charset="0"/>
                <a:cs typeface="+mj-cs"/>
              </a:defRPr>
            </a:lvl1pPr>
          </a:lstStyle>
          <a:p>
            <a:pPr algn="ctr" fontAlgn="auto">
              <a:spcAft>
                <a:spcPts val="0"/>
              </a:spcAft>
              <a:defRPr/>
            </a:pPr>
            <a:fld id="{E23A299E-CA13-684C-AB17-7AFA30062997}" type="slidenum">
              <a:rPr lang="en-US" smtClean="0"/>
              <a:pPr algn="ctr" fontAlgn="auto">
                <a:spcAft>
                  <a:spcPts val="0"/>
                </a:spcAft>
                <a:defRPr/>
              </a:pPr>
              <a:t>‹#›</a:t>
            </a:fld>
            <a:endParaRPr lang="en-US" dirty="0"/>
          </a:p>
        </p:txBody>
      </p:sp>
    </p:spTree>
    <p:extLst>
      <p:ext uri="{BB962C8B-B14F-4D97-AF65-F5344CB8AC3E}">
        <p14:creationId xmlns:p14="http://schemas.microsoft.com/office/powerpoint/2010/main" val="3546503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 preserve="1">
  <p:cSld name="Bumper Slide - Option 1">
    <p:spTree>
      <p:nvGrpSpPr>
        <p:cNvPr id="1" name=""/>
        <p:cNvGrpSpPr/>
        <p:nvPr/>
      </p:nvGrpSpPr>
      <p:grpSpPr>
        <a:xfrm>
          <a:off x="0" y="0"/>
          <a:ext cx="0" cy="0"/>
          <a:chOff x="0" y="0"/>
          <a:chExt cx="0" cy="0"/>
        </a:xfrm>
      </p:grpSpPr>
      <p:sp>
        <p:nvSpPr>
          <p:cNvPr id="4" name="Triangle 3">
            <a:extLst>
              <a:ext uri="{FF2B5EF4-FFF2-40B4-BE49-F238E27FC236}">
                <a16:creationId xmlns:a16="http://schemas.microsoft.com/office/drawing/2014/main" id="{A941F8E3-6D2E-3741-BDE6-CFB126A0D491}"/>
              </a:ext>
            </a:extLst>
          </p:cNvPr>
          <p:cNvSpPr/>
          <p:nvPr/>
        </p:nvSpPr>
        <p:spPr>
          <a:xfrm rot="5400000">
            <a:off x="-1618456" y="1618456"/>
            <a:ext cx="6858000" cy="3621088"/>
          </a:xfrm>
          <a:prstGeom prst="triangle">
            <a:avLst/>
          </a:prstGeom>
          <a:solidFill>
            <a:srgbClr val="47FA07"/>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pic>
        <p:nvPicPr>
          <p:cNvPr id="5" name="Picture 6" descr="A close up of a logo&#10;&#10;Description automatically generated">
            <a:extLst>
              <a:ext uri="{FF2B5EF4-FFF2-40B4-BE49-F238E27FC236}">
                <a16:creationId xmlns:a16="http://schemas.microsoft.com/office/drawing/2014/main" id="{767C1B5C-B93B-1342-990B-D543258A1C4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34600" y="227013"/>
            <a:ext cx="1879600" cy="895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575734" y="3564466"/>
            <a:ext cx="9465733" cy="472923"/>
          </a:xfrm>
        </p:spPr>
        <p:txBody>
          <a:bodyPr anchor="b">
            <a:normAutofit/>
          </a:bodyPr>
          <a:lstStyle>
            <a:lvl1pPr algn="l">
              <a:defRPr sz="2400" b="0" i="0">
                <a:solidFill>
                  <a:schemeClr val="tx1"/>
                </a:solidFill>
                <a:latin typeface="Source Sans Pro Light" panose="020B0403030403020204" pitchFamily="34" charset="0"/>
                <a:ea typeface="Source Sans Pro Light" panose="020B0403030403020204" pitchFamily="34" charset="0"/>
              </a:defRPr>
            </a:lvl1pPr>
          </a:lstStyle>
          <a:p>
            <a:r>
              <a:rPr lang="en-US"/>
              <a:t>Click to edit Master title style</a:t>
            </a:r>
            <a:endParaRPr lang="en-US" dirty="0"/>
          </a:p>
        </p:txBody>
      </p:sp>
      <p:sp>
        <p:nvSpPr>
          <p:cNvPr id="3" name="Subtitle 2"/>
          <p:cNvSpPr>
            <a:spLocks noGrp="1"/>
          </p:cNvSpPr>
          <p:nvPr>
            <p:ph type="subTitle" idx="1"/>
          </p:nvPr>
        </p:nvSpPr>
        <p:spPr>
          <a:xfrm>
            <a:off x="575734" y="2885922"/>
            <a:ext cx="9699642" cy="678544"/>
          </a:xfrm>
        </p:spPr>
        <p:txBody>
          <a:bodyPr>
            <a:normAutofit/>
          </a:bodyPr>
          <a:lstStyle>
            <a:lvl1pPr marL="0" indent="0" algn="l">
              <a:buNone/>
              <a:defRPr sz="4800" b="1" i="0">
                <a:solidFill>
                  <a:schemeClr val="tx1"/>
                </a:solidFill>
                <a:latin typeface="Source Sans Pro" panose="020B0503030403020204" pitchFamily="34" charset="0"/>
                <a:ea typeface="Source Sans Pro" panose="020B0503030403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371378467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2_Bumper Slide Option 2">
    <p:spTree>
      <p:nvGrpSpPr>
        <p:cNvPr id="1" name=""/>
        <p:cNvGrpSpPr/>
        <p:nvPr/>
      </p:nvGrpSpPr>
      <p:grpSpPr>
        <a:xfrm>
          <a:off x="0" y="0"/>
          <a:ext cx="0" cy="0"/>
          <a:chOff x="0" y="0"/>
          <a:chExt cx="0" cy="0"/>
        </a:xfrm>
      </p:grpSpPr>
      <p:pic>
        <p:nvPicPr>
          <p:cNvPr id="3" name="Picture 4" descr="A close up of a logo&#10;&#10;Description automatically generated">
            <a:extLst>
              <a:ext uri="{FF2B5EF4-FFF2-40B4-BE49-F238E27FC236}">
                <a16:creationId xmlns:a16="http://schemas.microsoft.com/office/drawing/2014/main" id="{5A535330-3803-2146-BC4C-0D063D74F6C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3550" y="2117725"/>
            <a:ext cx="1039813"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Subtitle 2"/>
          <p:cNvSpPr>
            <a:spLocks noGrp="1"/>
          </p:cNvSpPr>
          <p:nvPr>
            <p:ph type="subTitle" idx="1"/>
          </p:nvPr>
        </p:nvSpPr>
        <p:spPr>
          <a:xfrm>
            <a:off x="367368" y="2740946"/>
            <a:ext cx="9144000" cy="2467386"/>
          </a:xfrm>
        </p:spPr>
        <p:txBody>
          <a:bodyPr>
            <a:normAutofit/>
          </a:bodyPr>
          <a:lstStyle>
            <a:lvl1pPr marL="0" indent="0" algn="l">
              <a:buNone/>
              <a:defRPr sz="4800" b="1" i="0">
                <a:solidFill>
                  <a:srgbClr val="1895FF"/>
                </a:solidFill>
                <a:latin typeface="Source Sans Pro" panose="020B0503030403020204" pitchFamily="34" charset="0"/>
                <a:ea typeface="Source Sans Pro" panose="020B0503030403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331561180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3_Bumper Slide Option 2">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067E6AB-5B00-2745-8AEB-98DEA4334673}"/>
              </a:ext>
            </a:extLst>
          </p:cNvPr>
          <p:cNvSpPr/>
          <p:nvPr/>
        </p:nvSpPr>
        <p:spPr>
          <a:xfrm>
            <a:off x="0" y="0"/>
            <a:ext cx="12192000" cy="6858000"/>
          </a:xfrm>
          <a:prstGeom prst="rect">
            <a:avLst/>
          </a:prstGeom>
          <a:solidFill>
            <a:srgbClr val="1895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pic>
        <p:nvPicPr>
          <p:cNvPr id="5" name="Picture 6" descr="A close up of a sign&#10;&#10;Description automatically generated">
            <a:extLst>
              <a:ext uri="{FF2B5EF4-FFF2-40B4-BE49-F238E27FC236}">
                <a16:creationId xmlns:a16="http://schemas.microsoft.com/office/drawing/2014/main" id="{034A219D-3269-5646-B6DA-99EBBED847D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1950" y="2046288"/>
            <a:ext cx="1498600" cy="75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Content Placeholder 3"/>
          <p:cNvSpPr>
            <a:spLocks noGrp="1"/>
          </p:cNvSpPr>
          <p:nvPr>
            <p:ph sz="quarter" idx="10"/>
          </p:nvPr>
        </p:nvSpPr>
        <p:spPr>
          <a:xfrm>
            <a:off x="361469" y="2742535"/>
            <a:ext cx="8729367" cy="1722438"/>
          </a:xfrm>
        </p:spPr>
        <p:txBody>
          <a:bodyPr>
            <a:normAutofit/>
          </a:bodyPr>
          <a:lstStyle>
            <a:lvl1pPr marL="0" indent="0" algn="l" defTabSz="914400" rtl="0" eaLnBrk="1" latinLnBrk="0" hangingPunct="1">
              <a:lnSpc>
                <a:spcPct val="90000"/>
              </a:lnSpc>
              <a:spcBef>
                <a:spcPts val="1000"/>
              </a:spcBef>
              <a:buFont typeface="Wingdings" pitchFamily="2" charset="2"/>
              <a:buNone/>
              <a:defRPr lang="en-US" sz="4800" b="1" i="0" kern="1200" dirty="0">
                <a:solidFill>
                  <a:schemeClr val="bg1"/>
                </a:solidFill>
                <a:latin typeface="Source Sans Pro" panose="020B0503030403020204" pitchFamily="34" charset="0"/>
                <a:ea typeface="Source Sans Pro" panose="020B0503030403020204" pitchFamily="34" charset="0"/>
                <a:cs typeface="+mn-cs"/>
              </a:defRPr>
            </a:lvl1pPr>
          </a:lstStyle>
          <a:p>
            <a:pPr lvl="0"/>
            <a:r>
              <a:rPr lang="en-US"/>
              <a:t>Click to edit Master text styles</a:t>
            </a:r>
          </a:p>
        </p:txBody>
      </p:sp>
    </p:spTree>
    <p:extLst>
      <p:ext uri="{BB962C8B-B14F-4D97-AF65-F5344CB8AC3E}">
        <p14:creationId xmlns:p14="http://schemas.microsoft.com/office/powerpoint/2010/main" val="24086557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_rels/slideMaster2.xml.rels><?xml version="1.0" encoding="UTF-8" standalone="yes"?>
<Relationships xmlns="http://schemas.openxmlformats.org/package/2006/relationships"><Relationship Id="rId1"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theme" Target="../theme/theme3.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085A8B"/>
            </a:gs>
            <a:gs pos="100000">
              <a:srgbClr val="0B588B">
                <a:lumMod val="86000"/>
              </a:srgbClr>
            </a:gs>
          </a:gsLst>
          <a:lin ang="2700000" scaled="1"/>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7434BA1-DE88-AF4C-AC01-29135AA0EC40}"/>
              </a:ext>
            </a:extLst>
          </p:cNvPr>
          <p:cNvSpPr>
            <a:spLocks noGrp="1"/>
          </p:cNvSpPr>
          <p:nvPr>
            <p:ph type="title"/>
          </p:nvPr>
        </p:nvSpPr>
        <p:spPr>
          <a:xfrm>
            <a:off x="361122" y="86828"/>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BD0304B1-1FF4-9340-8A3E-91B42EF837F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EBAF98-C327-1F4F-B6B3-FC24D7D5EF7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bg1"/>
                </a:solidFill>
              </a:defRPr>
            </a:lvl1pPr>
          </a:lstStyle>
          <a:p>
            <a:fld id="{EAD76986-2C17-FE4D-86E3-B3BACD567B69}" type="datetimeFigureOut">
              <a:rPr lang="en-US" smtClean="0"/>
              <a:pPr/>
              <a:t>6/11/20</a:t>
            </a:fld>
            <a:endParaRPr lang="en-US"/>
          </a:p>
        </p:txBody>
      </p:sp>
      <p:sp>
        <p:nvSpPr>
          <p:cNvPr id="5" name="Footer Placeholder 4">
            <a:extLst>
              <a:ext uri="{FF2B5EF4-FFF2-40B4-BE49-F238E27FC236}">
                <a16:creationId xmlns:a16="http://schemas.microsoft.com/office/drawing/2014/main" id="{14F9269D-32B9-4A48-A144-0CE4B57DEB8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bg1"/>
                </a:solidFill>
              </a:defRPr>
            </a:lvl1pPr>
          </a:lstStyle>
          <a:p>
            <a:endParaRPr lang="en-US"/>
          </a:p>
        </p:txBody>
      </p:sp>
    </p:spTree>
    <p:extLst>
      <p:ext uri="{BB962C8B-B14F-4D97-AF65-F5344CB8AC3E}">
        <p14:creationId xmlns:p14="http://schemas.microsoft.com/office/powerpoint/2010/main" val="30751659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2" r:id="rId3"/>
    <p:sldLayoutId id="2147483661" r:id="rId4"/>
    <p:sldLayoutId id="2147483651" r:id="rId5"/>
    <p:sldLayoutId id="2147483652" r:id="rId6"/>
    <p:sldLayoutId id="2147483653" r:id="rId7"/>
    <p:sldLayoutId id="2147483654" r:id="rId8"/>
    <p:sldLayoutId id="2147483655" r:id="rId9"/>
    <p:sldLayoutId id="2147483656" r:id="rId10"/>
    <p:sldLayoutId id="2147483657" r:id="rId11"/>
    <p:sldLayoutId id="2147483664" r:id="rId12"/>
    <p:sldLayoutId id="2147483665" r:id="rId13"/>
    <p:sldLayoutId id="2147483666" r:id="rId14"/>
    <p:sldLayoutId id="2147483672" r:id="rId15"/>
    <p:sldLayoutId id="2147483675" r:id="rId16"/>
    <p:sldLayoutId id="2147483676" r:id="rId17"/>
    <p:sldLayoutId id="2147483680" r:id="rId18"/>
    <p:sldLayoutId id="2147483681" r:id="rId19"/>
    <p:sldLayoutId id="2147483683" r:id="rId20"/>
    <p:sldLayoutId id="2147483684" r:id="rId21"/>
    <p:sldLayoutId id="2147483685" r:id="rId22"/>
    <p:sldLayoutId id="2147483710" r:id="rId23"/>
    <p:sldLayoutId id="2147483711" r:id="rId24"/>
  </p:sldLayoutIdLst>
  <p:txStyles>
    <p:titleStyle>
      <a:lvl1pPr algn="l" defTabSz="914400" rtl="0" eaLnBrk="1" latinLnBrk="0" hangingPunct="1">
        <a:lnSpc>
          <a:spcPct val="90000"/>
        </a:lnSpc>
        <a:spcBef>
          <a:spcPct val="0"/>
        </a:spcBef>
        <a:buNone/>
        <a:defRPr sz="4200" b="0" i="0" kern="1200">
          <a:solidFill>
            <a:schemeClr val="bg1"/>
          </a:solidFill>
          <a:latin typeface="Roboto Thin" panose="02000000000000000000" pitchFamily="2" charset="0"/>
          <a:ea typeface="Roboto Thin" panose="02000000000000000000" pitchFamily="2" charset="0"/>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Source Sans Pro Light" panose="020B0403030403020204" pitchFamily="34" charset="0"/>
          <a:ea typeface="Source Sans Pro Light" panose="020B0403030403020204" pitchFamily="34" charset="0"/>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Source Sans Pro Light" panose="020B0403030403020204" pitchFamily="34" charset="0"/>
          <a:ea typeface="Source Sans Pro Light" panose="020B0403030403020204" pitchFamily="34" charset="0"/>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Source Sans Pro Light" panose="020B0403030403020204" pitchFamily="34" charset="0"/>
          <a:ea typeface="Source Sans Pro Light" panose="020B0403030403020204" pitchFamily="34" charset="0"/>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Source Sans Pro Light" panose="020B0403030403020204" pitchFamily="34" charset="0"/>
          <a:ea typeface="Source Sans Pro Light" panose="020B0403030403020204" pitchFamily="34" charset="0"/>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Source Sans Pro Light" panose="020B0403030403020204" pitchFamily="34" charset="0"/>
          <a:ea typeface="Source Sans Pro Light" panose="020B0403030403020204" pitchFamily="34" charset="0"/>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7CFFADFA-1EED-1D47-B8D7-268CC205D587}"/>
              </a:ext>
            </a:extLst>
          </p:cNvPr>
          <p:cNvSpPr>
            <a:spLocks noGrp="1" noChangeArrowheads="1"/>
          </p:cNvSpPr>
          <p:nvPr>
            <p:ph type="title"/>
          </p:nvPr>
        </p:nvSpPr>
        <p:spPr bwMode="auto">
          <a:xfrm>
            <a:off x="363538" y="320675"/>
            <a:ext cx="10515600" cy="712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a:extLst>
              <a:ext uri="{FF2B5EF4-FFF2-40B4-BE49-F238E27FC236}">
                <a16:creationId xmlns:a16="http://schemas.microsoft.com/office/drawing/2014/main" id="{A12FEA70-6073-CC42-AC00-C7B80698EAB9}"/>
              </a:ext>
            </a:extLst>
          </p:cNvPr>
          <p:cNvSpPr>
            <a:spLocks noGrp="1" noChangeArrowheads="1"/>
          </p:cNvSpPr>
          <p:nvPr>
            <p:ph type="body" idx="1"/>
          </p:nvPr>
        </p:nvSpPr>
        <p:spPr bwMode="auto">
          <a:xfrm>
            <a:off x="363538" y="1519238"/>
            <a:ext cx="10515600" cy="4351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endParaRPr lang="en-US" altLang="en-US"/>
          </a:p>
        </p:txBody>
      </p:sp>
      <p:sp>
        <p:nvSpPr>
          <p:cNvPr id="6" name="Slide Number Placeholder 5">
            <a:extLst>
              <a:ext uri="{FF2B5EF4-FFF2-40B4-BE49-F238E27FC236}">
                <a16:creationId xmlns:a16="http://schemas.microsoft.com/office/drawing/2014/main" id="{E2831391-F27D-1F45-9549-66254D7B3A95}"/>
              </a:ext>
            </a:extLst>
          </p:cNvPr>
          <p:cNvSpPr>
            <a:spLocks noGrp="1"/>
          </p:cNvSpPr>
          <p:nvPr>
            <p:ph type="sldNum" sz="quarter" idx="4"/>
          </p:nvPr>
        </p:nvSpPr>
        <p:spPr>
          <a:xfrm>
            <a:off x="4724400" y="6356350"/>
            <a:ext cx="2743200" cy="365125"/>
          </a:xfrm>
          <a:prstGeom prst="rect">
            <a:avLst/>
          </a:prstGeom>
        </p:spPr>
        <p:txBody>
          <a:bodyPr vert="horz" lIns="91440" tIns="45720" rIns="91440" bIns="45720" rtlCol="0" anchor="ctr"/>
          <a:lstStyle>
            <a:lvl1pPr algn="ctr" eaLnBrk="1" fontAlgn="auto" hangingPunct="1">
              <a:spcBef>
                <a:spcPts val="0"/>
              </a:spcBef>
              <a:spcAft>
                <a:spcPts val="0"/>
              </a:spcAft>
              <a:defRPr sz="1200" smtClean="0">
                <a:solidFill>
                  <a:schemeClr val="tx1"/>
                </a:solidFill>
                <a:latin typeface="Source Sans Pro" panose="020B0503030403020204" pitchFamily="34" charset="0"/>
                <a:ea typeface="Source Sans Pro" panose="020B0503030403020204" pitchFamily="34" charset="0"/>
              </a:defRPr>
            </a:lvl1pPr>
          </a:lstStyle>
          <a:p>
            <a:fld id="{69A60C5A-52B6-4799-A603-B2BC589397C9}" type="slidenum">
              <a:rPr lang="en-US" smtClean="0"/>
              <a:t>‹#›</a:t>
            </a:fld>
            <a:endParaRPr lang="en-US"/>
          </a:p>
        </p:txBody>
      </p:sp>
    </p:spTree>
    <p:extLst>
      <p:ext uri="{BB962C8B-B14F-4D97-AF65-F5344CB8AC3E}">
        <p14:creationId xmlns:p14="http://schemas.microsoft.com/office/powerpoint/2010/main" val="3772588314"/>
      </p:ext>
    </p:extLst>
  </p:cSld>
  <p:clrMap bg1="lt1" tx1="dk1" bg2="lt2" tx2="dk2" accent1="accent1" accent2="accent2" accent3="accent3" accent4="accent4" accent5="accent5" accent6="accent6" hlink="hlink" folHlink="folHlink"/>
  <p:txStyles>
    <p:titleStyle>
      <a:lvl1pPr algn="l" rtl="0" eaLnBrk="1" fontAlgn="base" hangingPunct="1">
        <a:lnSpc>
          <a:spcPct val="90000"/>
        </a:lnSpc>
        <a:spcBef>
          <a:spcPct val="0"/>
        </a:spcBef>
        <a:spcAft>
          <a:spcPct val="0"/>
        </a:spcAft>
        <a:defRPr sz="3600" kern="1200">
          <a:solidFill>
            <a:schemeClr val="tx1"/>
          </a:solidFill>
          <a:latin typeface="Source Sans Pro" panose="020B0503030403020204" pitchFamily="34" charset="0"/>
          <a:ea typeface="Source Sans Pro" panose="020B0503030403020204" pitchFamily="34" charset="0"/>
          <a:cs typeface="Source Sans Pro" panose="020B0503030403020204" pitchFamily="34" charset="0"/>
        </a:defRPr>
      </a:lvl1pPr>
      <a:lvl2pPr algn="l" rtl="0" eaLnBrk="1" fontAlgn="base" hangingPunct="1">
        <a:lnSpc>
          <a:spcPct val="90000"/>
        </a:lnSpc>
        <a:spcBef>
          <a:spcPct val="0"/>
        </a:spcBef>
        <a:spcAft>
          <a:spcPct val="0"/>
        </a:spcAft>
        <a:defRPr sz="3600">
          <a:solidFill>
            <a:schemeClr val="tx1"/>
          </a:solidFill>
          <a:latin typeface="Source Sans Pro" panose="020B0503030403020204" pitchFamily="34" charset="0"/>
          <a:ea typeface="Source Sans Pro" panose="020B0503030403020204" pitchFamily="34" charset="0"/>
          <a:cs typeface="Source Sans Pro" panose="020B0503030403020204" pitchFamily="34" charset="0"/>
        </a:defRPr>
      </a:lvl2pPr>
      <a:lvl3pPr algn="l" rtl="0" eaLnBrk="1" fontAlgn="base" hangingPunct="1">
        <a:lnSpc>
          <a:spcPct val="90000"/>
        </a:lnSpc>
        <a:spcBef>
          <a:spcPct val="0"/>
        </a:spcBef>
        <a:spcAft>
          <a:spcPct val="0"/>
        </a:spcAft>
        <a:defRPr sz="3600">
          <a:solidFill>
            <a:schemeClr val="tx1"/>
          </a:solidFill>
          <a:latin typeface="Source Sans Pro" panose="020B0503030403020204" pitchFamily="34" charset="0"/>
          <a:ea typeface="Source Sans Pro" panose="020B0503030403020204" pitchFamily="34" charset="0"/>
          <a:cs typeface="Source Sans Pro" panose="020B0503030403020204" pitchFamily="34" charset="0"/>
        </a:defRPr>
      </a:lvl3pPr>
      <a:lvl4pPr algn="l" rtl="0" eaLnBrk="1" fontAlgn="base" hangingPunct="1">
        <a:lnSpc>
          <a:spcPct val="90000"/>
        </a:lnSpc>
        <a:spcBef>
          <a:spcPct val="0"/>
        </a:spcBef>
        <a:spcAft>
          <a:spcPct val="0"/>
        </a:spcAft>
        <a:defRPr sz="3600">
          <a:solidFill>
            <a:schemeClr val="tx1"/>
          </a:solidFill>
          <a:latin typeface="Source Sans Pro" panose="020B0503030403020204" pitchFamily="34" charset="0"/>
          <a:ea typeface="Source Sans Pro" panose="020B0503030403020204" pitchFamily="34" charset="0"/>
          <a:cs typeface="Source Sans Pro" panose="020B0503030403020204" pitchFamily="34" charset="0"/>
        </a:defRPr>
      </a:lvl4pPr>
      <a:lvl5pPr algn="l" rtl="0" eaLnBrk="1" fontAlgn="base" hangingPunct="1">
        <a:lnSpc>
          <a:spcPct val="90000"/>
        </a:lnSpc>
        <a:spcBef>
          <a:spcPct val="0"/>
        </a:spcBef>
        <a:spcAft>
          <a:spcPct val="0"/>
        </a:spcAft>
        <a:defRPr sz="3600">
          <a:solidFill>
            <a:schemeClr val="tx1"/>
          </a:solidFill>
          <a:latin typeface="Source Sans Pro" panose="020B0503030403020204" pitchFamily="34" charset="0"/>
          <a:ea typeface="Source Sans Pro" panose="020B0503030403020204" pitchFamily="34" charset="0"/>
          <a:cs typeface="Source Sans Pro" panose="020B0503030403020204" pitchFamily="34" charset="0"/>
        </a:defRPr>
      </a:lvl5pPr>
      <a:lvl6pPr marL="457200" algn="l" rtl="0" eaLnBrk="1" fontAlgn="base" hangingPunct="1">
        <a:lnSpc>
          <a:spcPct val="90000"/>
        </a:lnSpc>
        <a:spcBef>
          <a:spcPct val="0"/>
        </a:spcBef>
        <a:spcAft>
          <a:spcPct val="0"/>
        </a:spcAft>
        <a:defRPr sz="3600">
          <a:solidFill>
            <a:schemeClr val="tx1"/>
          </a:solidFill>
          <a:latin typeface="Source Sans Pro" panose="020B0503030403020204" pitchFamily="34" charset="0"/>
          <a:ea typeface="Source Sans Pro" panose="020B0503030403020204" pitchFamily="34" charset="0"/>
          <a:cs typeface="Source Sans Pro" panose="020B0503030403020204" pitchFamily="34" charset="0"/>
        </a:defRPr>
      </a:lvl6pPr>
      <a:lvl7pPr marL="914400" algn="l" rtl="0" eaLnBrk="1" fontAlgn="base" hangingPunct="1">
        <a:lnSpc>
          <a:spcPct val="90000"/>
        </a:lnSpc>
        <a:spcBef>
          <a:spcPct val="0"/>
        </a:spcBef>
        <a:spcAft>
          <a:spcPct val="0"/>
        </a:spcAft>
        <a:defRPr sz="3600">
          <a:solidFill>
            <a:schemeClr val="tx1"/>
          </a:solidFill>
          <a:latin typeface="Source Sans Pro" panose="020B0503030403020204" pitchFamily="34" charset="0"/>
          <a:ea typeface="Source Sans Pro" panose="020B0503030403020204" pitchFamily="34" charset="0"/>
          <a:cs typeface="Source Sans Pro" panose="020B0503030403020204" pitchFamily="34" charset="0"/>
        </a:defRPr>
      </a:lvl7pPr>
      <a:lvl8pPr marL="1371600" algn="l" rtl="0" eaLnBrk="1" fontAlgn="base" hangingPunct="1">
        <a:lnSpc>
          <a:spcPct val="90000"/>
        </a:lnSpc>
        <a:spcBef>
          <a:spcPct val="0"/>
        </a:spcBef>
        <a:spcAft>
          <a:spcPct val="0"/>
        </a:spcAft>
        <a:defRPr sz="3600">
          <a:solidFill>
            <a:schemeClr val="tx1"/>
          </a:solidFill>
          <a:latin typeface="Source Sans Pro" panose="020B0503030403020204" pitchFamily="34" charset="0"/>
          <a:ea typeface="Source Sans Pro" panose="020B0503030403020204" pitchFamily="34" charset="0"/>
          <a:cs typeface="Source Sans Pro" panose="020B0503030403020204" pitchFamily="34" charset="0"/>
        </a:defRPr>
      </a:lvl8pPr>
      <a:lvl9pPr marL="1828800" algn="l" rtl="0" eaLnBrk="1" fontAlgn="base" hangingPunct="1">
        <a:lnSpc>
          <a:spcPct val="90000"/>
        </a:lnSpc>
        <a:spcBef>
          <a:spcPct val="0"/>
        </a:spcBef>
        <a:spcAft>
          <a:spcPct val="0"/>
        </a:spcAft>
        <a:defRPr sz="3600">
          <a:solidFill>
            <a:schemeClr val="tx1"/>
          </a:solidFill>
          <a:latin typeface="Source Sans Pro" panose="020B0503030403020204" pitchFamily="34" charset="0"/>
          <a:ea typeface="Source Sans Pro" panose="020B0503030403020204" pitchFamily="34" charset="0"/>
          <a:cs typeface="Source Sans Pro" panose="020B0503030403020204" pitchFamily="34" charset="0"/>
        </a:defRPr>
      </a:lvl9pPr>
    </p:titleStyle>
    <p:bodyStyle>
      <a:lvl1pPr marL="228600" indent="-228600" algn="l" rtl="0" eaLnBrk="1" fontAlgn="base" hangingPunct="1">
        <a:lnSpc>
          <a:spcPct val="90000"/>
        </a:lnSpc>
        <a:spcBef>
          <a:spcPts val="1000"/>
        </a:spcBef>
        <a:spcAft>
          <a:spcPct val="0"/>
        </a:spcAft>
        <a:buFont typeface="Wingdings" pitchFamily="2" charset="2"/>
        <a:buChar char="§"/>
        <a:defRPr lang="en-US" kern="1200" dirty="0">
          <a:solidFill>
            <a:schemeClr val="tx1"/>
          </a:solidFill>
          <a:latin typeface="Source Sans Pro" panose="020B0503030403020204" pitchFamily="34" charset="0"/>
          <a:ea typeface="Source Sans Pro" panose="020B0503030403020204" pitchFamily="34" charset="0"/>
          <a:cs typeface="Source Sans Pro" panose="020B0503030403020204" pitchFamily="34" charset="0"/>
        </a:defRPr>
      </a:lvl1pPr>
      <a:lvl2pPr marL="742950" indent="-285750" algn="l" rtl="0" eaLnBrk="1" fontAlgn="base" hangingPunct="1">
        <a:lnSpc>
          <a:spcPct val="90000"/>
        </a:lnSpc>
        <a:spcBef>
          <a:spcPts val="500"/>
        </a:spcBef>
        <a:spcAft>
          <a:spcPct val="0"/>
        </a:spcAft>
        <a:buChar char="-"/>
        <a:defRPr lang="en-US" sz="1600" kern="1200" dirty="0">
          <a:solidFill>
            <a:schemeClr val="tx1"/>
          </a:solidFill>
          <a:latin typeface="Source Sans Pro" panose="020B0503030403020204" pitchFamily="34" charset="0"/>
          <a:ea typeface="Source Sans Pro" panose="020B0503030403020204" pitchFamily="34" charset="0"/>
          <a:cs typeface="Source Sans Pro" panose="020B0503030403020204" pitchFamily="34" charset="0"/>
        </a:defRPr>
      </a:lvl2pPr>
      <a:lvl3pPr marL="1143000" indent="-228600" algn="l" rtl="0" eaLnBrk="1" fontAlgn="base" hangingPunct="1">
        <a:lnSpc>
          <a:spcPct val="90000"/>
        </a:lnSpc>
        <a:spcBef>
          <a:spcPts val="500"/>
        </a:spcBef>
        <a:spcAft>
          <a:spcPct val="0"/>
        </a:spcAft>
        <a:buFont typeface="Arial" panose="020B0604020202020204" pitchFamily="34" charset="0"/>
        <a:buChar char="•"/>
        <a:defRPr lang="en-US" sz="1400" kern="1200" dirty="0">
          <a:solidFill>
            <a:schemeClr val="tx1"/>
          </a:solidFill>
          <a:latin typeface="Source Sans Pro" panose="020B0503030403020204" pitchFamily="34" charset="0"/>
          <a:ea typeface="Source Sans Pro" panose="020B0503030403020204" pitchFamily="34" charset="0"/>
          <a:cs typeface="Source Sans Pro" panose="020B0503030403020204" pitchFamily="34" charset="0"/>
        </a:defRPr>
      </a:lvl3pPr>
      <a:lvl4pPr marL="1600200" indent="-228600" algn="l" rtl="0" eaLnBrk="1" fontAlgn="base" hangingPunct="1">
        <a:lnSpc>
          <a:spcPct val="90000"/>
        </a:lnSpc>
        <a:spcBef>
          <a:spcPts val="500"/>
        </a:spcBef>
        <a:spcAft>
          <a:spcPct val="0"/>
        </a:spcAft>
        <a:buFont typeface="Wingdings" pitchFamily="2" charset="2"/>
        <a:buChar char="§"/>
        <a:defRPr lang="en-US" sz="1200" kern="1200" dirty="0">
          <a:solidFill>
            <a:schemeClr val="tx1"/>
          </a:solidFill>
          <a:latin typeface="Source Sans Pro" panose="020B0503030403020204" pitchFamily="34" charset="0"/>
          <a:ea typeface="Source Sans Pro" panose="020B0503030403020204" pitchFamily="34" charset="0"/>
          <a:cs typeface="Source Sans Pro" panose="020B0503030403020204" pitchFamily="34" charset="0"/>
        </a:defRPr>
      </a:lvl4pPr>
      <a:lvl5pPr marL="2057400" indent="-228600" algn="l" rtl="0" eaLnBrk="1" fontAlgn="base" hangingPunct="1">
        <a:lnSpc>
          <a:spcPct val="90000"/>
        </a:lnSpc>
        <a:spcBef>
          <a:spcPts val="500"/>
        </a:spcBef>
        <a:spcAft>
          <a:spcPct val="0"/>
        </a:spcAft>
        <a:buFont typeface="Arial" panose="020B0604020202020204" pitchFamily="34" charset="0"/>
        <a:buChar char="•"/>
        <a:defRPr kern="1200">
          <a:solidFill>
            <a:schemeClr val="tx1"/>
          </a:solidFill>
          <a:latin typeface="Source Sans Pro" panose="020B0503030403020204" pitchFamily="34" charset="0"/>
          <a:ea typeface="Source Sans Pro" panose="020B0503030403020204" pitchFamily="34" charset="0"/>
          <a:cs typeface="Source Sans Pro" panose="020B0503030403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03C7C35-6F93-A94D-8706-A1C7DD3F1F17}"/>
              </a:ext>
            </a:extLst>
          </p:cNvPr>
          <p:cNvSpPr>
            <a:spLocks noGrp="1" noChangeArrowheads="1"/>
          </p:cNvSpPr>
          <p:nvPr>
            <p:ph type="title"/>
          </p:nvPr>
        </p:nvSpPr>
        <p:spPr bwMode="auto">
          <a:xfrm>
            <a:off x="363538" y="320675"/>
            <a:ext cx="10515600" cy="712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a:extLst>
              <a:ext uri="{FF2B5EF4-FFF2-40B4-BE49-F238E27FC236}">
                <a16:creationId xmlns:a16="http://schemas.microsoft.com/office/drawing/2014/main" id="{0EAB5DEB-3F47-7847-AF6B-98605F887FA1}"/>
              </a:ext>
            </a:extLst>
          </p:cNvPr>
          <p:cNvSpPr>
            <a:spLocks noGrp="1" noChangeArrowheads="1"/>
          </p:cNvSpPr>
          <p:nvPr>
            <p:ph type="body" idx="1"/>
          </p:nvPr>
        </p:nvSpPr>
        <p:spPr bwMode="auto">
          <a:xfrm>
            <a:off x="363538" y="1519238"/>
            <a:ext cx="10515600" cy="4351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endParaRPr lang="en-US" altLang="en-US"/>
          </a:p>
        </p:txBody>
      </p:sp>
      <p:sp>
        <p:nvSpPr>
          <p:cNvPr id="6" name="Slide Number Placeholder 5">
            <a:extLst>
              <a:ext uri="{FF2B5EF4-FFF2-40B4-BE49-F238E27FC236}">
                <a16:creationId xmlns:a16="http://schemas.microsoft.com/office/drawing/2014/main" id="{0E6889AF-32E5-DC4F-BDC4-6E2DC6B84502}"/>
              </a:ext>
            </a:extLst>
          </p:cNvPr>
          <p:cNvSpPr>
            <a:spLocks noGrp="1"/>
          </p:cNvSpPr>
          <p:nvPr>
            <p:ph type="sldNum" sz="quarter" idx="4"/>
          </p:nvPr>
        </p:nvSpPr>
        <p:spPr>
          <a:xfrm>
            <a:off x="4724400" y="6356350"/>
            <a:ext cx="2743200" cy="365125"/>
          </a:xfrm>
          <a:prstGeom prst="rect">
            <a:avLst/>
          </a:prstGeom>
        </p:spPr>
        <p:txBody>
          <a:bodyPr vert="horz" lIns="91440" tIns="45720" rIns="91440" bIns="45720" rtlCol="0" anchor="ctr"/>
          <a:lstStyle>
            <a:lvl1pPr algn="ctr" eaLnBrk="1" fontAlgn="auto" hangingPunct="1">
              <a:spcBef>
                <a:spcPts val="0"/>
              </a:spcBef>
              <a:spcAft>
                <a:spcPts val="0"/>
              </a:spcAft>
              <a:defRPr sz="1200" smtClean="0">
                <a:solidFill>
                  <a:schemeClr val="tx1"/>
                </a:solidFill>
                <a:latin typeface="Source Sans Pro" panose="020B0503030403020204" pitchFamily="34" charset="0"/>
                <a:ea typeface="Source Sans Pro" panose="020B0503030403020204" pitchFamily="34" charset="0"/>
              </a:defRPr>
            </a:lvl1pPr>
          </a:lstStyle>
          <a:p>
            <a:pPr>
              <a:defRPr/>
            </a:pPr>
            <a:fld id="{09E063F2-7044-9840-ABB2-D71C239ED93D}" type="slidenum">
              <a:rPr lang="en-US"/>
              <a:pPr>
                <a:defRPr/>
              </a:pPr>
              <a:t>‹#›</a:t>
            </a:fld>
            <a:endParaRPr lang="en-US"/>
          </a:p>
        </p:txBody>
      </p:sp>
    </p:spTree>
    <p:extLst>
      <p:ext uri="{BB962C8B-B14F-4D97-AF65-F5344CB8AC3E}">
        <p14:creationId xmlns:p14="http://schemas.microsoft.com/office/powerpoint/2010/main" val="2886983576"/>
      </p:ext>
    </p:extLst>
  </p:cSld>
  <p:clrMap bg1="lt1" tx1="dk1" bg2="lt2" tx2="dk2" accent1="accent1" accent2="accent2" accent3="accent3" accent4="accent4" accent5="accent5" accent6="accent6" hlink="hlink" folHlink="folHlink"/>
  <p:sldLayoutIdLst>
    <p:sldLayoutId id="2147483697" r:id="rId1"/>
    <p:sldLayoutId id="2147483704" r:id="rId2"/>
    <p:sldLayoutId id="2147483689" r:id="rId3"/>
    <p:sldLayoutId id="2147483706" r:id="rId4"/>
    <p:sldLayoutId id="2147483690" r:id="rId5"/>
    <p:sldLayoutId id="2147483707" r:id="rId6"/>
    <p:sldLayoutId id="2147483708" r:id="rId7"/>
    <p:sldLayoutId id="2147483692" r:id="rId8"/>
    <p:sldLayoutId id="2147483709" r:id="rId9"/>
    <p:sldLayoutId id="2147483695" r:id="rId10"/>
    <p:sldLayoutId id="2147483696" r:id="rId11"/>
  </p:sldLayoutIdLst>
  <p:txStyles>
    <p:titleStyle>
      <a:lvl1pPr algn="l" rtl="0" eaLnBrk="1" fontAlgn="base" hangingPunct="1">
        <a:lnSpc>
          <a:spcPct val="90000"/>
        </a:lnSpc>
        <a:spcBef>
          <a:spcPct val="0"/>
        </a:spcBef>
        <a:spcAft>
          <a:spcPct val="0"/>
        </a:spcAft>
        <a:defRPr sz="3600" kern="1200">
          <a:solidFill>
            <a:schemeClr val="tx1"/>
          </a:solidFill>
          <a:latin typeface="Source Sans Pro" panose="020B0503030403020204" pitchFamily="34" charset="0"/>
          <a:ea typeface="Source Sans Pro" panose="020B0503030403020204" pitchFamily="34" charset="0"/>
          <a:cs typeface="Source Sans Pro" panose="020B0503030403020204" pitchFamily="34" charset="0"/>
        </a:defRPr>
      </a:lvl1pPr>
      <a:lvl2pPr algn="l" rtl="0" eaLnBrk="1" fontAlgn="base" hangingPunct="1">
        <a:lnSpc>
          <a:spcPct val="90000"/>
        </a:lnSpc>
        <a:spcBef>
          <a:spcPct val="0"/>
        </a:spcBef>
        <a:spcAft>
          <a:spcPct val="0"/>
        </a:spcAft>
        <a:defRPr sz="3600">
          <a:solidFill>
            <a:schemeClr val="tx1"/>
          </a:solidFill>
          <a:latin typeface="Source Sans Pro" panose="020B0503030403020204" pitchFamily="34" charset="0"/>
          <a:ea typeface="Source Sans Pro" panose="020B0503030403020204" pitchFamily="34" charset="0"/>
          <a:cs typeface="Source Sans Pro" panose="020B0503030403020204" pitchFamily="34" charset="0"/>
        </a:defRPr>
      </a:lvl2pPr>
      <a:lvl3pPr algn="l" rtl="0" eaLnBrk="1" fontAlgn="base" hangingPunct="1">
        <a:lnSpc>
          <a:spcPct val="90000"/>
        </a:lnSpc>
        <a:spcBef>
          <a:spcPct val="0"/>
        </a:spcBef>
        <a:spcAft>
          <a:spcPct val="0"/>
        </a:spcAft>
        <a:defRPr sz="3600">
          <a:solidFill>
            <a:schemeClr val="tx1"/>
          </a:solidFill>
          <a:latin typeface="Source Sans Pro" panose="020B0503030403020204" pitchFamily="34" charset="0"/>
          <a:ea typeface="Source Sans Pro" panose="020B0503030403020204" pitchFamily="34" charset="0"/>
          <a:cs typeface="Source Sans Pro" panose="020B0503030403020204" pitchFamily="34" charset="0"/>
        </a:defRPr>
      </a:lvl3pPr>
      <a:lvl4pPr algn="l" rtl="0" eaLnBrk="1" fontAlgn="base" hangingPunct="1">
        <a:lnSpc>
          <a:spcPct val="90000"/>
        </a:lnSpc>
        <a:spcBef>
          <a:spcPct val="0"/>
        </a:spcBef>
        <a:spcAft>
          <a:spcPct val="0"/>
        </a:spcAft>
        <a:defRPr sz="3600">
          <a:solidFill>
            <a:schemeClr val="tx1"/>
          </a:solidFill>
          <a:latin typeface="Source Sans Pro" panose="020B0503030403020204" pitchFamily="34" charset="0"/>
          <a:ea typeface="Source Sans Pro" panose="020B0503030403020204" pitchFamily="34" charset="0"/>
          <a:cs typeface="Source Sans Pro" panose="020B0503030403020204" pitchFamily="34" charset="0"/>
        </a:defRPr>
      </a:lvl4pPr>
      <a:lvl5pPr algn="l" rtl="0" eaLnBrk="1" fontAlgn="base" hangingPunct="1">
        <a:lnSpc>
          <a:spcPct val="90000"/>
        </a:lnSpc>
        <a:spcBef>
          <a:spcPct val="0"/>
        </a:spcBef>
        <a:spcAft>
          <a:spcPct val="0"/>
        </a:spcAft>
        <a:defRPr sz="3600">
          <a:solidFill>
            <a:schemeClr val="tx1"/>
          </a:solidFill>
          <a:latin typeface="Source Sans Pro" panose="020B0503030403020204" pitchFamily="34" charset="0"/>
          <a:ea typeface="Source Sans Pro" panose="020B0503030403020204" pitchFamily="34" charset="0"/>
          <a:cs typeface="Source Sans Pro" panose="020B0503030403020204" pitchFamily="34" charset="0"/>
        </a:defRPr>
      </a:lvl5pPr>
      <a:lvl6pPr marL="457200" algn="l" rtl="0" eaLnBrk="1" fontAlgn="base" hangingPunct="1">
        <a:lnSpc>
          <a:spcPct val="90000"/>
        </a:lnSpc>
        <a:spcBef>
          <a:spcPct val="0"/>
        </a:spcBef>
        <a:spcAft>
          <a:spcPct val="0"/>
        </a:spcAft>
        <a:defRPr sz="3600">
          <a:solidFill>
            <a:schemeClr val="tx1"/>
          </a:solidFill>
          <a:latin typeface="Source Sans Pro" panose="020B0503030403020204" pitchFamily="34" charset="0"/>
          <a:ea typeface="Source Sans Pro" panose="020B0503030403020204" pitchFamily="34" charset="0"/>
          <a:cs typeface="Source Sans Pro" panose="020B0503030403020204" pitchFamily="34" charset="0"/>
        </a:defRPr>
      </a:lvl6pPr>
      <a:lvl7pPr marL="914400" algn="l" rtl="0" eaLnBrk="1" fontAlgn="base" hangingPunct="1">
        <a:lnSpc>
          <a:spcPct val="90000"/>
        </a:lnSpc>
        <a:spcBef>
          <a:spcPct val="0"/>
        </a:spcBef>
        <a:spcAft>
          <a:spcPct val="0"/>
        </a:spcAft>
        <a:defRPr sz="3600">
          <a:solidFill>
            <a:schemeClr val="tx1"/>
          </a:solidFill>
          <a:latin typeface="Source Sans Pro" panose="020B0503030403020204" pitchFamily="34" charset="0"/>
          <a:ea typeface="Source Sans Pro" panose="020B0503030403020204" pitchFamily="34" charset="0"/>
          <a:cs typeface="Source Sans Pro" panose="020B0503030403020204" pitchFamily="34" charset="0"/>
        </a:defRPr>
      </a:lvl7pPr>
      <a:lvl8pPr marL="1371600" algn="l" rtl="0" eaLnBrk="1" fontAlgn="base" hangingPunct="1">
        <a:lnSpc>
          <a:spcPct val="90000"/>
        </a:lnSpc>
        <a:spcBef>
          <a:spcPct val="0"/>
        </a:spcBef>
        <a:spcAft>
          <a:spcPct val="0"/>
        </a:spcAft>
        <a:defRPr sz="3600">
          <a:solidFill>
            <a:schemeClr val="tx1"/>
          </a:solidFill>
          <a:latin typeface="Source Sans Pro" panose="020B0503030403020204" pitchFamily="34" charset="0"/>
          <a:ea typeface="Source Sans Pro" panose="020B0503030403020204" pitchFamily="34" charset="0"/>
          <a:cs typeface="Source Sans Pro" panose="020B0503030403020204" pitchFamily="34" charset="0"/>
        </a:defRPr>
      </a:lvl8pPr>
      <a:lvl9pPr marL="1828800" algn="l" rtl="0" eaLnBrk="1" fontAlgn="base" hangingPunct="1">
        <a:lnSpc>
          <a:spcPct val="90000"/>
        </a:lnSpc>
        <a:spcBef>
          <a:spcPct val="0"/>
        </a:spcBef>
        <a:spcAft>
          <a:spcPct val="0"/>
        </a:spcAft>
        <a:defRPr sz="3600">
          <a:solidFill>
            <a:schemeClr val="tx1"/>
          </a:solidFill>
          <a:latin typeface="Source Sans Pro" panose="020B0503030403020204" pitchFamily="34" charset="0"/>
          <a:ea typeface="Source Sans Pro" panose="020B0503030403020204" pitchFamily="34" charset="0"/>
          <a:cs typeface="Source Sans Pro" panose="020B0503030403020204" pitchFamily="34" charset="0"/>
        </a:defRPr>
      </a:lvl9pPr>
    </p:titleStyle>
    <p:bodyStyle>
      <a:lvl1pPr marL="228600" indent="-228600" algn="l" rtl="0" eaLnBrk="1" fontAlgn="base" hangingPunct="1">
        <a:lnSpc>
          <a:spcPct val="90000"/>
        </a:lnSpc>
        <a:spcBef>
          <a:spcPts val="1000"/>
        </a:spcBef>
        <a:spcAft>
          <a:spcPct val="0"/>
        </a:spcAft>
        <a:buFont typeface="Wingdings" pitchFamily="2" charset="2"/>
        <a:buChar char="§"/>
        <a:defRPr lang="en-US" kern="1200" dirty="0">
          <a:solidFill>
            <a:schemeClr val="tx1"/>
          </a:solidFill>
          <a:latin typeface="Source Sans Pro" panose="020B0503030403020204" pitchFamily="34" charset="0"/>
          <a:ea typeface="Source Sans Pro" panose="020B0503030403020204" pitchFamily="34" charset="0"/>
          <a:cs typeface="Source Sans Pro" panose="020B0503030403020204" pitchFamily="34" charset="0"/>
        </a:defRPr>
      </a:lvl1pPr>
      <a:lvl2pPr marL="742950" indent="-285750" algn="l" rtl="0" eaLnBrk="1" fontAlgn="base" hangingPunct="1">
        <a:lnSpc>
          <a:spcPct val="90000"/>
        </a:lnSpc>
        <a:spcBef>
          <a:spcPts val="500"/>
        </a:spcBef>
        <a:spcAft>
          <a:spcPct val="0"/>
        </a:spcAft>
        <a:buChar char="-"/>
        <a:defRPr lang="en-US" sz="1600" kern="1200" dirty="0">
          <a:solidFill>
            <a:schemeClr val="tx1"/>
          </a:solidFill>
          <a:latin typeface="Source Sans Pro" panose="020B0503030403020204" pitchFamily="34" charset="0"/>
          <a:ea typeface="Source Sans Pro" panose="020B0503030403020204" pitchFamily="34" charset="0"/>
          <a:cs typeface="Source Sans Pro" panose="020B0503030403020204" pitchFamily="34" charset="0"/>
        </a:defRPr>
      </a:lvl2pPr>
      <a:lvl3pPr marL="1143000" indent="-228600" algn="l" rtl="0" eaLnBrk="1" fontAlgn="base" hangingPunct="1">
        <a:lnSpc>
          <a:spcPct val="90000"/>
        </a:lnSpc>
        <a:spcBef>
          <a:spcPts val="500"/>
        </a:spcBef>
        <a:spcAft>
          <a:spcPct val="0"/>
        </a:spcAft>
        <a:buFont typeface="Arial" panose="020B0604020202020204" pitchFamily="34" charset="0"/>
        <a:buChar char="•"/>
        <a:defRPr lang="en-US" sz="1400" kern="1200" dirty="0">
          <a:solidFill>
            <a:schemeClr val="tx1"/>
          </a:solidFill>
          <a:latin typeface="Source Sans Pro" panose="020B0503030403020204" pitchFamily="34" charset="0"/>
          <a:ea typeface="Source Sans Pro" panose="020B0503030403020204" pitchFamily="34" charset="0"/>
          <a:cs typeface="Source Sans Pro" panose="020B0503030403020204" pitchFamily="34" charset="0"/>
        </a:defRPr>
      </a:lvl3pPr>
      <a:lvl4pPr marL="1600200" indent="-228600" algn="l" rtl="0" eaLnBrk="1" fontAlgn="base" hangingPunct="1">
        <a:lnSpc>
          <a:spcPct val="90000"/>
        </a:lnSpc>
        <a:spcBef>
          <a:spcPts val="500"/>
        </a:spcBef>
        <a:spcAft>
          <a:spcPct val="0"/>
        </a:spcAft>
        <a:buFont typeface="Wingdings" pitchFamily="2" charset="2"/>
        <a:buChar char="§"/>
        <a:defRPr lang="en-US" sz="1200" kern="1200" dirty="0">
          <a:solidFill>
            <a:schemeClr val="tx1"/>
          </a:solidFill>
          <a:latin typeface="Source Sans Pro" panose="020B0503030403020204" pitchFamily="34" charset="0"/>
          <a:ea typeface="Source Sans Pro" panose="020B0503030403020204" pitchFamily="34" charset="0"/>
          <a:cs typeface="Source Sans Pro" panose="020B0503030403020204" pitchFamily="34" charset="0"/>
        </a:defRPr>
      </a:lvl4pPr>
      <a:lvl5pPr marL="2057400" indent="-228600" algn="l" rtl="0" eaLnBrk="1" fontAlgn="base" hangingPunct="1">
        <a:lnSpc>
          <a:spcPct val="90000"/>
        </a:lnSpc>
        <a:spcBef>
          <a:spcPts val="500"/>
        </a:spcBef>
        <a:spcAft>
          <a:spcPct val="0"/>
        </a:spcAft>
        <a:buFont typeface="Arial" panose="020B0604020202020204" pitchFamily="34" charset="0"/>
        <a:buChar char="•"/>
        <a:defRPr kern="1200">
          <a:solidFill>
            <a:schemeClr val="tx1"/>
          </a:solidFill>
          <a:latin typeface="Source Sans Pro" panose="020B0503030403020204" pitchFamily="34" charset="0"/>
          <a:ea typeface="Source Sans Pro" panose="020B0503030403020204" pitchFamily="34" charset="0"/>
          <a:cs typeface="Source Sans Pro" panose="020B0503030403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9.xml"/><Relationship Id="rId5" Type="http://schemas.openxmlformats.org/officeDocument/2006/relationships/image" Target="../media/image6.png"/><Relationship Id="rId4" Type="http://schemas.microsoft.com/office/2007/relationships/hdphoto" Target="../media/hdphoto2.wdp"/></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3.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5.xml"/><Relationship Id="rId1" Type="http://schemas.openxmlformats.org/officeDocument/2006/relationships/slideLayout" Target="../slideLayouts/slideLayout4.xml"/><Relationship Id="rId5" Type="http://schemas.openxmlformats.org/officeDocument/2006/relationships/image" Target="../media/image10.png"/><Relationship Id="rId4" Type="http://schemas.openxmlformats.org/officeDocument/2006/relationships/image" Target="../media/image9.emf"/></Relationships>
</file>

<file path=ppt/slides/_rels/slide6.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9.xml"/><Relationship Id="rId4" Type="http://schemas.microsoft.com/office/2007/relationships/hdphoto" Target="../media/hdphoto3.wdp"/></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3.xml"/><Relationship Id="rId6" Type="http://schemas.openxmlformats.org/officeDocument/2006/relationships/image" Target="../media/image16.JPG"/><Relationship Id="rId5" Type="http://schemas.openxmlformats.org/officeDocument/2006/relationships/image" Target="../media/image15.png"/><Relationship Id="rId4" Type="http://schemas.microsoft.com/office/2007/relationships/hdphoto" Target="../media/hdphoto4.wdp"/></Relationships>
</file>

<file path=ppt/slides/_rels/slide13.xml.rels><?xml version="1.0" encoding="UTF-8" standalone="yes"?>
<Relationships xmlns="http://schemas.openxmlformats.org/package/2006/relationships"><Relationship Id="rId13" Type="http://schemas.openxmlformats.org/officeDocument/2006/relationships/hyperlink" Target="https://www.linkedin.com/in/joshua-gray-a1702b154/" TargetMode="External"/><Relationship Id="rId18" Type="http://schemas.microsoft.com/office/2007/relationships/hdphoto" Target="../media/hdphoto5.wdp"/><Relationship Id="rId26" Type="http://schemas.openxmlformats.org/officeDocument/2006/relationships/image" Target="../media/image27.tif"/><Relationship Id="rId39" Type="http://schemas.openxmlformats.org/officeDocument/2006/relationships/hyperlink" Target="https://www.linkedin.com/in/ericfleckten/detail/photo/" TargetMode="External"/><Relationship Id="rId21" Type="http://schemas.openxmlformats.org/officeDocument/2006/relationships/image" Target="../media/image23.tiff"/><Relationship Id="rId34" Type="http://schemas.openxmlformats.org/officeDocument/2006/relationships/image" Target="../media/image35.tiff"/><Relationship Id="rId7" Type="http://schemas.openxmlformats.org/officeDocument/2006/relationships/hyperlink" Target="https://www.linkedin.com/in/olivia-meek-51610089/" TargetMode="External"/><Relationship Id="rId12" Type="http://schemas.openxmlformats.org/officeDocument/2006/relationships/hyperlink" Target="https://www.linkedin.com/in/jlints/" TargetMode="External"/><Relationship Id="rId17" Type="http://schemas.openxmlformats.org/officeDocument/2006/relationships/image" Target="../media/image20.png"/><Relationship Id="rId25" Type="http://schemas.openxmlformats.org/officeDocument/2006/relationships/image" Target="../media/image26.tiff"/><Relationship Id="rId33" Type="http://schemas.openxmlformats.org/officeDocument/2006/relationships/image" Target="../media/image34.tiff"/><Relationship Id="rId38" Type="http://schemas.openxmlformats.org/officeDocument/2006/relationships/image" Target="../media/image39.tiff"/><Relationship Id="rId2" Type="http://schemas.openxmlformats.org/officeDocument/2006/relationships/notesSlide" Target="../notesSlides/notesSlide13.xml"/><Relationship Id="rId16" Type="http://schemas.openxmlformats.org/officeDocument/2006/relationships/image" Target="../media/image19.tiff"/><Relationship Id="rId20" Type="http://schemas.openxmlformats.org/officeDocument/2006/relationships/image" Target="../media/image22.tiff"/><Relationship Id="rId29" Type="http://schemas.openxmlformats.org/officeDocument/2006/relationships/image" Target="../media/image30.tif"/><Relationship Id="rId1" Type="http://schemas.openxmlformats.org/officeDocument/2006/relationships/slideLayout" Target="../slideLayouts/slideLayout23.xml"/><Relationship Id="rId6" Type="http://schemas.openxmlformats.org/officeDocument/2006/relationships/hyperlink" Target="https://www.linkedin.com/in/will-clarizio/" TargetMode="External"/><Relationship Id="rId11" Type="http://schemas.openxmlformats.org/officeDocument/2006/relationships/hyperlink" Target="https://www.linkedin.com/in/carly-simenauer-744b7483/" TargetMode="External"/><Relationship Id="rId24" Type="http://schemas.openxmlformats.org/officeDocument/2006/relationships/hyperlink" Target="https://www.linkedin.com/in/michaelsavoie2/" TargetMode="External"/><Relationship Id="rId32" Type="http://schemas.openxmlformats.org/officeDocument/2006/relationships/image" Target="../media/image33.tiff"/><Relationship Id="rId37" Type="http://schemas.openxmlformats.org/officeDocument/2006/relationships/image" Target="../media/image38.tiff"/><Relationship Id="rId5" Type="http://schemas.openxmlformats.org/officeDocument/2006/relationships/hyperlink" Target="https://www.linkedin.com/in/john-r-tuttle-58b1194/" TargetMode="External"/><Relationship Id="rId15" Type="http://schemas.openxmlformats.org/officeDocument/2006/relationships/image" Target="../media/image18.tiff"/><Relationship Id="rId23" Type="http://schemas.openxmlformats.org/officeDocument/2006/relationships/image" Target="../media/image25.tiff"/><Relationship Id="rId28" Type="http://schemas.openxmlformats.org/officeDocument/2006/relationships/image" Target="../media/image29.tif"/><Relationship Id="rId36" Type="http://schemas.openxmlformats.org/officeDocument/2006/relationships/image" Target="../media/image37.tiff"/><Relationship Id="rId10" Type="http://schemas.openxmlformats.org/officeDocument/2006/relationships/hyperlink" Target="https://www.linkedin.com/in/geremykornreich/" TargetMode="External"/><Relationship Id="rId19" Type="http://schemas.openxmlformats.org/officeDocument/2006/relationships/image" Target="../media/image21.tiff"/><Relationship Id="rId31" Type="http://schemas.openxmlformats.org/officeDocument/2006/relationships/image" Target="../media/image32.tif"/><Relationship Id="rId4" Type="http://schemas.openxmlformats.org/officeDocument/2006/relationships/hyperlink" Target="https://www.linkedin.com/in/emily-a-morris/" TargetMode="External"/><Relationship Id="rId9" Type="http://schemas.openxmlformats.org/officeDocument/2006/relationships/hyperlink" Target="https://www.linkedin.com/in/william-hoose-b5870171/" TargetMode="External"/><Relationship Id="rId14" Type="http://schemas.openxmlformats.org/officeDocument/2006/relationships/hyperlink" Target="https://www.linkedin.com/in/hannahdesoto/" TargetMode="External"/><Relationship Id="rId22" Type="http://schemas.openxmlformats.org/officeDocument/2006/relationships/image" Target="../media/image24.tiff"/><Relationship Id="rId27" Type="http://schemas.openxmlformats.org/officeDocument/2006/relationships/image" Target="../media/image28.tif"/><Relationship Id="rId30" Type="http://schemas.openxmlformats.org/officeDocument/2006/relationships/image" Target="../media/image31.tif"/><Relationship Id="rId35" Type="http://schemas.openxmlformats.org/officeDocument/2006/relationships/image" Target="../media/image36.tiff"/><Relationship Id="rId8" Type="http://schemas.openxmlformats.org/officeDocument/2006/relationships/hyperlink" Target="https://www.linkedin.com/in/lee-shantell-humphrey-a4310185/" TargetMode="External"/><Relationship Id="rId3" Type="http://schemas.openxmlformats.org/officeDocument/2006/relationships/image" Target="../media/image17.jpeg"/></Relationships>
</file>

<file path=ppt/slides/_rels/slide14.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8" Type="http://schemas.openxmlformats.org/officeDocument/2006/relationships/image" Target="../media/image42.tiff"/><Relationship Id="rId3" Type="http://schemas.openxmlformats.org/officeDocument/2006/relationships/hyperlink" Target="mailto:Emily@emrgy.com" TargetMode="External"/><Relationship Id="rId7" Type="http://schemas.openxmlformats.org/officeDocument/2006/relationships/hyperlink" Target="https://www.instagram.com/emrgy/" TargetMode="External"/><Relationship Id="rId2" Type="http://schemas.openxmlformats.org/officeDocument/2006/relationships/notesSlide" Target="../notesSlides/notesSlide15.xml"/><Relationship Id="rId1" Type="http://schemas.openxmlformats.org/officeDocument/2006/relationships/slideLayout" Target="../slideLayouts/slideLayout3.xml"/><Relationship Id="rId6" Type="http://schemas.openxmlformats.org/officeDocument/2006/relationships/image" Target="../media/image41.tiff"/><Relationship Id="rId5" Type="http://schemas.openxmlformats.org/officeDocument/2006/relationships/hyperlink" Target="http://twitter.com/emrgyinc" TargetMode="External"/><Relationship Id="rId10" Type="http://schemas.openxmlformats.org/officeDocument/2006/relationships/image" Target="../media/image43.tiff"/><Relationship Id="rId4" Type="http://schemas.openxmlformats.org/officeDocument/2006/relationships/image" Target="../media/image40.jpeg"/><Relationship Id="rId9" Type="http://schemas.openxmlformats.org/officeDocument/2006/relationships/hyperlink" Target="https://www.linkedin.com/company/emrgy-inc./"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notesSlide" Target="../notesSlides/notesSlide16.xml"/><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ov"/><Relationship Id="rId1" Type="http://schemas.microsoft.com/office/2007/relationships/media" Target="../media/media1.mov"/><Relationship Id="rId5" Type="http://schemas.openxmlformats.org/officeDocument/2006/relationships/image" Target="../media/image45.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3" Type="http://schemas.openxmlformats.org/officeDocument/2006/relationships/image" Target="../media/image48.tiff"/><Relationship Id="rId2" Type="http://schemas.openxmlformats.org/officeDocument/2006/relationships/notesSlide" Target="../notesSlides/notesSlide22.xml"/><Relationship Id="rId1" Type="http://schemas.openxmlformats.org/officeDocument/2006/relationships/slideLayout" Target="../slideLayouts/slideLayout8.xml"/><Relationship Id="rId6" Type="http://schemas.openxmlformats.org/officeDocument/2006/relationships/image" Target="../media/image16.JPG"/><Relationship Id="rId5" Type="http://schemas.openxmlformats.org/officeDocument/2006/relationships/image" Target="../media/image1.png"/><Relationship Id="rId4" Type="http://schemas.openxmlformats.org/officeDocument/2006/relationships/image" Target="../media/image15.png"/></Relationships>
</file>

<file path=ppt/slides/_rels/slide2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image" Target="../media/image16.JPG"/><Relationship Id="rId7" Type="http://schemas.microsoft.com/office/2007/relationships/hdphoto" Target="../media/hdphoto7.wdp"/><Relationship Id="rId2" Type="http://schemas.openxmlformats.org/officeDocument/2006/relationships/notesSlide" Target="../notesSlides/notesSlide23.xml"/><Relationship Id="rId1" Type="http://schemas.openxmlformats.org/officeDocument/2006/relationships/slideLayout" Target="../slideLayouts/slideLayout8.xml"/><Relationship Id="rId6" Type="http://schemas.openxmlformats.org/officeDocument/2006/relationships/image" Target="../media/image50.png"/><Relationship Id="rId11" Type="http://schemas.microsoft.com/office/2007/relationships/hdphoto" Target="../media/hdphoto8.wdp"/><Relationship Id="rId5" Type="http://schemas.microsoft.com/office/2007/relationships/hdphoto" Target="../media/hdphoto6.wdp"/><Relationship Id="rId10" Type="http://schemas.openxmlformats.org/officeDocument/2006/relationships/image" Target="../media/image51.png"/><Relationship Id="rId4" Type="http://schemas.openxmlformats.org/officeDocument/2006/relationships/image" Target="../media/image49.png"/><Relationship Id="rId9" Type="http://schemas.openxmlformats.org/officeDocument/2006/relationships/image" Target="../media/image15.png"/></Relationships>
</file>

<file path=ppt/slides/_rels/slide24.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4.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image" Target="../media/image53.emf"/><Relationship Id="rId2" Type="http://schemas.openxmlformats.org/officeDocument/2006/relationships/notesSlide" Target="../notesSlides/notesSlide25.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8" Type="http://schemas.microsoft.com/office/2007/relationships/hdphoto" Target="../media/hdphoto9.wdp"/><Relationship Id="rId3" Type="http://schemas.openxmlformats.org/officeDocument/2006/relationships/image" Target="../media/image54.tiff"/><Relationship Id="rId7" Type="http://schemas.openxmlformats.org/officeDocument/2006/relationships/image" Target="../media/image58.png"/><Relationship Id="rId12" Type="http://schemas.microsoft.com/office/2007/relationships/hdphoto" Target="../media/hdphoto11.wdp"/><Relationship Id="rId2" Type="http://schemas.openxmlformats.org/officeDocument/2006/relationships/notesSlide" Target="../notesSlides/notesSlide28.xml"/><Relationship Id="rId1" Type="http://schemas.openxmlformats.org/officeDocument/2006/relationships/slideLayout" Target="../slideLayouts/slideLayout8.xml"/><Relationship Id="rId6" Type="http://schemas.openxmlformats.org/officeDocument/2006/relationships/image" Target="../media/image57.tiff"/><Relationship Id="rId11" Type="http://schemas.openxmlformats.org/officeDocument/2006/relationships/image" Target="../media/image60.png"/><Relationship Id="rId5" Type="http://schemas.openxmlformats.org/officeDocument/2006/relationships/image" Target="../media/image56.tiff"/><Relationship Id="rId10" Type="http://schemas.microsoft.com/office/2007/relationships/hdphoto" Target="../media/hdphoto10.wdp"/><Relationship Id="rId4" Type="http://schemas.openxmlformats.org/officeDocument/2006/relationships/image" Target="../media/image55.tiff"/><Relationship Id="rId9" Type="http://schemas.openxmlformats.org/officeDocument/2006/relationships/image" Target="../media/image59.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31.xml"/><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8" Type="http://schemas.openxmlformats.org/officeDocument/2006/relationships/image" Target="../media/image64.emf"/><Relationship Id="rId3" Type="http://schemas.openxmlformats.org/officeDocument/2006/relationships/image" Target="../media/image61.png"/><Relationship Id="rId7" Type="http://schemas.openxmlformats.org/officeDocument/2006/relationships/image" Target="../media/image63.emf"/><Relationship Id="rId2" Type="http://schemas.openxmlformats.org/officeDocument/2006/relationships/notesSlide" Target="../notesSlides/notesSlide32.xml"/><Relationship Id="rId1" Type="http://schemas.openxmlformats.org/officeDocument/2006/relationships/slideLayout" Target="../slideLayouts/slideLayout3.xml"/><Relationship Id="rId6" Type="http://schemas.openxmlformats.org/officeDocument/2006/relationships/image" Target="../media/image3.png"/><Relationship Id="rId11" Type="http://schemas.openxmlformats.org/officeDocument/2006/relationships/image" Target="../media/image67.emf"/><Relationship Id="rId5" Type="http://schemas.openxmlformats.org/officeDocument/2006/relationships/image" Target="../media/image62.png"/><Relationship Id="rId10" Type="http://schemas.openxmlformats.org/officeDocument/2006/relationships/image" Target="../media/image66.emf"/><Relationship Id="rId4" Type="http://schemas.openxmlformats.org/officeDocument/2006/relationships/image" Target="../media/image18.tiff"/><Relationship Id="rId9" Type="http://schemas.openxmlformats.org/officeDocument/2006/relationships/image" Target="../media/image65.emf"/></Relationships>
</file>

<file path=ppt/slides/_rels/slide33.xml.rels><?xml version="1.0" encoding="UTF-8" standalone="yes"?>
<Relationships xmlns="http://schemas.openxmlformats.org/package/2006/relationships"><Relationship Id="rId3" Type="http://schemas.openxmlformats.org/officeDocument/2006/relationships/image" Target="../media/image68.emf"/><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34.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A65E1-0DD0-564F-9556-D942C8D26504}"/>
              </a:ext>
            </a:extLst>
          </p:cNvPr>
          <p:cNvSpPr>
            <a:spLocks noGrp="1"/>
          </p:cNvSpPr>
          <p:nvPr>
            <p:ph type="ctrTitle"/>
          </p:nvPr>
        </p:nvSpPr>
        <p:spPr/>
        <p:txBody>
          <a:bodyPr/>
          <a:lstStyle/>
          <a:p>
            <a:endParaRPr lang="en-US" dirty="0"/>
          </a:p>
        </p:txBody>
      </p:sp>
      <p:sp>
        <p:nvSpPr>
          <p:cNvPr id="3" name="Subtitle 2">
            <a:extLst>
              <a:ext uri="{FF2B5EF4-FFF2-40B4-BE49-F238E27FC236}">
                <a16:creationId xmlns:a16="http://schemas.microsoft.com/office/drawing/2014/main" id="{570F6FE8-5D17-FF49-AA1C-1B44B46AB820}"/>
              </a:ext>
            </a:extLst>
          </p:cNvPr>
          <p:cNvSpPr>
            <a:spLocks noGrp="1"/>
          </p:cNvSpPr>
          <p:nvPr>
            <p:ph type="subTitle" idx="1"/>
          </p:nvPr>
        </p:nvSpPr>
        <p:spPr/>
        <p:txBody>
          <a:bodyPr/>
          <a:lstStyle/>
          <a:p>
            <a:endParaRPr lang="en-US" dirty="0"/>
          </a:p>
        </p:txBody>
      </p:sp>
      <p:pic>
        <p:nvPicPr>
          <p:cNvPr id="28" name="Picture 27" descr="Water next to the ocean&#10;&#10;Description automatically generated">
            <a:extLst>
              <a:ext uri="{FF2B5EF4-FFF2-40B4-BE49-F238E27FC236}">
                <a16:creationId xmlns:a16="http://schemas.microsoft.com/office/drawing/2014/main" id="{F2A4C120-5888-B241-B9F3-24888ABAEDBE}"/>
              </a:ext>
            </a:extLst>
          </p:cNvPr>
          <p:cNvPicPr>
            <a:picLocks noChangeAspect="1"/>
          </p:cNvPicPr>
          <p:nvPr/>
        </p:nvPicPr>
        <p:blipFill rotWithShape="1">
          <a:blip r:embed="rId3">
            <a:alphaModFix/>
            <a:extLst>
              <a:ext uri="{BEBA8EAE-BF5A-486C-A8C5-ECC9F3942E4B}">
                <a14:imgProps xmlns:a14="http://schemas.microsoft.com/office/drawing/2010/main">
                  <a14:imgLayer r:embed="rId4">
                    <a14:imgEffect>
                      <a14:brightnessContrast bright="-26000" contrast="37000"/>
                    </a14:imgEffect>
                  </a14:imgLayer>
                </a14:imgProps>
              </a:ex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24" name="Rectangle 23">
            <a:extLst>
              <a:ext uri="{FF2B5EF4-FFF2-40B4-BE49-F238E27FC236}">
                <a16:creationId xmlns:a16="http://schemas.microsoft.com/office/drawing/2014/main" id="{6F4A93DC-5C6B-1341-AC3D-80EAFCFBC116}"/>
              </a:ext>
            </a:extLst>
          </p:cNvPr>
          <p:cNvSpPr/>
          <p:nvPr/>
        </p:nvSpPr>
        <p:spPr>
          <a:xfrm>
            <a:off x="0" y="23548"/>
            <a:ext cx="12192000" cy="6858000"/>
          </a:xfrm>
          <a:prstGeom prst="rect">
            <a:avLst/>
          </a:prstGeom>
          <a:gradFill flip="none" rotWithShape="1">
            <a:gsLst>
              <a:gs pos="0">
                <a:srgbClr val="009BFA">
                  <a:lumMod val="100000"/>
                  <a:alpha val="12000"/>
                </a:srgbClr>
              </a:gs>
              <a:gs pos="100000">
                <a:srgbClr val="009BFA">
                  <a:lumMod val="100000"/>
                  <a:alpha val="12000"/>
                </a:srgb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5" name="Group 34">
            <a:extLst>
              <a:ext uri="{FF2B5EF4-FFF2-40B4-BE49-F238E27FC236}">
                <a16:creationId xmlns:a16="http://schemas.microsoft.com/office/drawing/2014/main" id="{1D65C094-7FA6-CC4E-8E87-76EFC85A30A1}"/>
              </a:ext>
            </a:extLst>
          </p:cNvPr>
          <p:cNvGrpSpPr/>
          <p:nvPr/>
        </p:nvGrpSpPr>
        <p:grpSpPr>
          <a:xfrm>
            <a:off x="277234" y="4454536"/>
            <a:ext cx="9345850" cy="2450560"/>
            <a:chOff x="1339177" y="3506585"/>
            <a:chExt cx="9345850" cy="2450560"/>
          </a:xfrm>
        </p:grpSpPr>
        <p:pic>
          <p:nvPicPr>
            <p:cNvPr id="29" name="Picture 28">
              <a:extLst>
                <a:ext uri="{FF2B5EF4-FFF2-40B4-BE49-F238E27FC236}">
                  <a16:creationId xmlns:a16="http://schemas.microsoft.com/office/drawing/2014/main" id="{3E0E808B-2B6D-ED43-9353-83F231476780}"/>
                </a:ext>
              </a:extLst>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1339177" y="3506585"/>
              <a:ext cx="4901118" cy="2450560"/>
            </a:xfrm>
            <a:prstGeom prst="rect">
              <a:avLst/>
            </a:prstGeom>
            <a:effectLst/>
          </p:spPr>
        </p:pic>
        <p:sp>
          <p:nvSpPr>
            <p:cNvPr id="30" name="Rectangle 29">
              <a:extLst>
                <a:ext uri="{FF2B5EF4-FFF2-40B4-BE49-F238E27FC236}">
                  <a16:creationId xmlns:a16="http://schemas.microsoft.com/office/drawing/2014/main" id="{085B809A-E634-FC42-A0AF-F188A12BF896}"/>
                </a:ext>
              </a:extLst>
            </p:cNvPr>
            <p:cNvSpPr/>
            <p:nvPr/>
          </p:nvSpPr>
          <p:spPr>
            <a:xfrm>
              <a:off x="6682095" y="4168346"/>
              <a:ext cx="4002932" cy="1107996"/>
            </a:xfrm>
            <a:prstGeom prst="rect">
              <a:avLst/>
            </a:prstGeom>
          </p:spPr>
          <p:txBody>
            <a:bodyPr wrap="square">
              <a:spAutoFit/>
            </a:bodyPr>
            <a:lstStyle/>
            <a:p>
              <a:r>
                <a:rPr lang="en-US" sz="2200" dirty="0">
                  <a:solidFill>
                    <a:schemeClr val="bg1"/>
                  </a:solidFill>
                  <a:latin typeface="Source Sans Pro" panose="020B0503030403020204" pitchFamily="34" charset="0"/>
                  <a:ea typeface="Source Sans Pro" panose="020B0503030403020204" pitchFamily="34" charset="0"/>
                </a:rPr>
                <a:t>clean, continuous power through modular, distributed hydroelectric solutions.</a:t>
              </a:r>
              <a:endParaRPr lang="en-US" sz="2200" dirty="0"/>
            </a:p>
          </p:txBody>
        </p:sp>
        <p:cxnSp>
          <p:nvCxnSpPr>
            <p:cNvPr id="32" name="Straight Connector 31">
              <a:extLst>
                <a:ext uri="{FF2B5EF4-FFF2-40B4-BE49-F238E27FC236}">
                  <a16:creationId xmlns:a16="http://schemas.microsoft.com/office/drawing/2014/main" id="{8EC9222B-E9AD-9A4B-AD41-0B9E675D7A56}"/>
                </a:ext>
              </a:extLst>
            </p:cNvPr>
            <p:cNvCxnSpPr>
              <a:cxnSpLocks/>
            </p:cNvCxnSpPr>
            <p:nvPr/>
          </p:nvCxnSpPr>
          <p:spPr>
            <a:xfrm>
              <a:off x="6264613" y="4168346"/>
              <a:ext cx="0" cy="1120055"/>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6874854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F6541CE-24AF-C54A-AAA8-486D7B3E9169}"/>
              </a:ext>
            </a:extLst>
          </p:cNvPr>
          <p:cNvSpPr/>
          <p:nvPr/>
        </p:nvSpPr>
        <p:spPr>
          <a:xfrm>
            <a:off x="0" y="0"/>
            <a:ext cx="12192000" cy="6858000"/>
          </a:xfrm>
          <a:prstGeom prst="rect">
            <a:avLst/>
          </a:prstGeom>
          <a:gradFill flip="none" rotWithShape="1">
            <a:gsLst>
              <a:gs pos="43000">
                <a:srgbClr val="009BFA">
                  <a:lumMod val="100000"/>
                </a:srgbClr>
              </a:gs>
              <a:gs pos="100000">
                <a:srgbClr val="009BFA">
                  <a:lumMod val="70000"/>
                  <a:lumOff val="30000"/>
                </a:srgb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defTabSz="277246">
              <a:defRPr sz="2200">
                <a:solidFill>
                  <a:srgbClr val="FFFFFF"/>
                </a:solidFill>
                <a:latin typeface="Helvetica Neue"/>
                <a:ea typeface="Helvetica Neue"/>
                <a:cs typeface="Helvetica Neue"/>
                <a:sym typeface="Helvetica Neue"/>
              </a:defRPr>
            </a:pPr>
            <a:endParaRPr lang="en-US" sz="2200" dirty="0">
              <a:latin typeface="Source Sans Pro" panose="020B0503030403020204" pitchFamily="34" charset="0"/>
              <a:ea typeface="Source Sans Pro" panose="020B0503030403020204" pitchFamily="34" charset="0"/>
            </a:endParaRPr>
          </a:p>
        </p:txBody>
      </p:sp>
      <p:pic>
        <p:nvPicPr>
          <p:cNvPr id="2" name="Picture 1">
            <a:extLst>
              <a:ext uri="{FF2B5EF4-FFF2-40B4-BE49-F238E27FC236}">
                <a16:creationId xmlns:a16="http://schemas.microsoft.com/office/drawing/2014/main" id="{D712E938-607F-6543-8D2F-62DCCBB2F89F}"/>
              </a:ext>
            </a:extLst>
          </p:cNvPr>
          <p:cNvPicPr>
            <a:picLocks noChangeAspect="1"/>
          </p:cNvPicPr>
          <p:nvPr/>
        </p:nvPicPr>
        <p:blipFill rotWithShape="1">
          <a:blip r:embed="rId3">
            <a:extLst>
              <a:ext uri="{BEBA8EAE-BF5A-486C-A8C5-ECC9F3942E4B}">
                <a14:imgProps xmlns:a14="http://schemas.microsoft.com/office/drawing/2010/main">
                  <a14:imgLayer r:embed="rId4">
                    <a14:imgEffect>
                      <a14:saturation sat="66000"/>
                    </a14:imgEffect>
                  </a14:imgLayer>
                </a14:imgProps>
              </a:ext>
            </a:extLst>
          </a:blip>
          <a:srcRect l="18932" t="6406" r="1" b="12527"/>
          <a:stretch/>
        </p:blipFill>
        <p:spPr>
          <a:xfrm flipH="1">
            <a:off x="-2" y="-1"/>
            <a:ext cx="12192001" cy="6858001"/>
          </a:xfrm>
          <a:prstGeom prst="rect">
            <a:avLst/>
          </a:prstGeom>
        </p:spPr>
      </p:pic>
      <p:sp>
        <p:nvSpPr>
          <p:cNvPr id="13" name="Triangle 12">
            <a:extLst>
              <a:ext uri="{FF2B5EF4-FFF2-40B4-BE49-F238E27FC236}">
                <a16:creationId xmlns:a16="http://schemas.microsoft.com/office/drawing/2014/main" id="{6C8DD0DF-2990-4649-B7BE-C3C898175E00}"/>
              </a:ext>
            </a:extLst>
          </p:cNvPr>
          <p:cNvSpPr/>
          <p:nvPr/>
        </p:nvSpPr>
        <p:spPr>
          <a:xfrm rot="10800000">
            <a:off x="598370" y="0"/>
            <a:ext cx="12466062" cy="7614458"/>
          </a:xfrm>
          <a:prstGeom prst="triangle">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dirty="0">
              <a:solidFill>
                <a:srgbClr val="00FA00"/>
              </a:solidFill>
            </a:endParaRPr>
          </a:p>
        </p:txBody>
      </p:sp>
      <p:sp>
        <p:nvSpPr>
          <p:cNvPr id="21" name="Rectangle 20">
            <a:extLst>
              <a:ext uri="{FF2B5EF4-FFF2-40B4-BE49-F238E27FC236}">
                <a16:creationId xmlns:a16="http://schemas.microsoft.com/office/drawing/2014/main" id="{89CBFB76-ED89-3743-99DB-F3D7765216AD}"/>
              </a:ext>
            </a:extLst>
          </p:cNvPr>
          <p:cNvSpPr/>
          <p:nvPr/>
        </p:nvSpPr>
        <p:spPr>
          <a:xfrm>
            <a:off x="-8125" y="738763"/>
            <a:ext cx="6290392" cy="5380473"/>
          </a:xfrm>
          <a:prstGeom prst="rect">
            <a:avLst/>
          </a:prstGeom>
          <a:solidFill>
            <a:schemeClr val="tx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defTabSz="277246">
              <a:defRPr sz="2200">
                <a:solidFill>
                  <a:srgbClr val="FFFFFF"/>
                </a:solidFill>
                <a:latin typeface="Helvetica Neue"/>
                <a:ea typeface="Helvetica Neue"/>
                <a:cs typeface="Helvetica Neue"/>
                <a:sym typeface="Helvetica Neue"/>
              </a:defRPr>
            </a:pPr>
            <a:endParaRPr lang="en-US" sz="2200" dirty="0">
              <a:latin typeface="Source Sans Pro" panose="020B0503030403020204" pitchFamily="34" charset="0"/>
              <a:ea typeface="Source Sans Pro" panose="020B0503030403020204" pitchFamily="34" charset="0"/>
            </a:endParaRPr>
          </a:p>
        </p:txBody>
      </p:sp>
      <p:sp>
        <p:nvSpPr>
          <p:cNvPr id="7" name="Rectangle 6">
            <a:extLst>
              <a:ext uri="{FF2B5EF4-FFF2-40B4-BE49-F238E27FC236}">
                <a16:creationId xmlns:a16="http://schemas.microsoft.com/office/drawing/2014/main" id="{D65E5FE3-A723-AE4E-A71F-BBCF3DCEA711}"/>
              </a:ext>
            </a:extLst>
          </p:cNvPr>
          <p:cNvSpPr/>
          <p:nvPr/>
        </p:nvSpPr>
        <p:spPr>
          <a:xfrm>
            <a:off x="353937" y="2059756"/>
            <a:ext cx="5454198" cy="3693319"/>
          </a:xfrm>
          <a:prstGeom prst="rect">
            <a:avLst/>
          </a:prstGeom>
        </p:spPr>
        <p:txBody>
          <a:bodyPr wrap="square">
            <a:spAutoFit/>
          </a:bodyPr>
          <a:lstStyle/>
          <a:p>
            <a:pPr algn="just"/>
            <a:r>
              <a:rPr lang="en-US" dirty="0">
                <a:solidFill>
                  <a:schemeClr val="bg1"/>
                </a:solidFill>
                <a:latin typeface="Source Sans Pro Light" panose="020B0403030403020204" pitchFamily="34" charset="0"/>
                <a:ea typeface="Source Sans Pro Light" panose="020B0403030403020204" pitchFamily="34" charset="0"/>
              </a:rPr>
              <a:t>Hydropower plays a critical role in global energy infrastructure due to the reliability and controllability of its feedstock. </a:t>
            </a:r>
          </a:p>
          <a:p>
            <a:pPr algn="just"/>
            <a:endParaRPr lang="en-US" dirty="0">
              <a:solidFill>
                <a:schemeClr val="bg1"/>
              </a:solidFill>
              <a:latin typeface="Source Sans Pro Light" panose="020B0403030403020204" pitchFamily="34" charset="0"/>
              <a:ea typeface="Source Sans Pro Light" panose="020B0403030403020204" pitchFamily="34" charset="0"/>
            </a:endParaRPr>
          </a:p>
          <a:p>
            <a:pPr algn="just"/>
            <a:r>
              <a:rPr lang="en-US" dirty="0">
                <a:solidFill>
                  <a:schemeClr val="bg1"/>
                </a:solidFill>
                <a:latin typeface="Source Sans Pro Light" panose="020B0403030403020204" pitchFamily="34" charset="0"/>
                <a:ea typeface="Source Sans Pro Light" panose="020B0403030403020204" pitchFamily="34" charset="0"/>
              </a:rPr>
              <a:t>Conventional hydropower cannot compete with rapidly deployable, low-cost renewables. </a:t>
            </a:r>
            <a:r>
              <a:rPr lang="en-US" b="1" dirty="0">
                <a:solidFill>
                  <a:schemeClr val="bg1"/>
                </a:solidFill>
                <a:latin typeface="Source Sans Pro" panose="020B0503030403020204" pitchFamily="34" charset="0"/>
                <a:ea typeface="Source Sans Pro" panose="020B0503030403020204" pitchFamily="34" charset="0"/>
              </a:rPr>
              <a:t>90% of all new renewable capacity growth is now wind or solar, despite being weather-based and intermittent. </a:t>
            </a:r>
          </a:p>
          <a:p>
            <a:pPr algn="just"/>
            <a:endParaRPr lang="en-US" dirty="0">
              <a:solidFill>
                <a:schemeClr val="bg1"/>
              </a:solidFill>
              <a:latin typeface="Source Sans Pro Light" panose="020B0403030403020204" pitchFamily="34" charset="0"/>
              <a:ea typeface="Source Sans Pro Light" panose="020B0403030403020204" pitchFamily="34" charset="0"/>
            </a:endParaRPr>
          </a:p>
          <a:p>
            <a:pPr algn="just"/>
            <a:r>
              <a:rPr lang="en-US" dirty="0">
                <a:solidFill>
                  <a:schemeClr val="bg1"/>
                </a:solidFill>
                <a:latin typeface="Source Sans Pro Light" panose="020B0403030403020204" pitchFamily="34" charset="0"/>
                <a:ea typeface="Source Sans Pro Light" panose="020B0403030403020204" pitchFamily="34" charset="0"/>
              </a:rPr>
              <a:t>As the world embraces aggressive climate goals, we cannot sustain a 24-hour grid using only intermittent renewables and chemical energy storage without overstressing our grids and driving up the cost of energy.</a:t>
            </a:r>
          </a:p>
        </p:txBody>
      </p:sp>
      <mc:AlternateContent xmlns:mc="http://schemas.openxmlformats.org/markup-compatibility/2006" xmlns:a14="http://schemas.microsoft.com/office/drawing/2010/main">
        <mc:Choice Requires="a14">
          <p:sp>
            <p:nvSpPr>
              <p:cNvPr id="18" name="Title 1">
                <a:extLst>
                  <a:ext uri="{FF2B5EF4-FFF2-40B4-BE49-F238E27FC236}">
                    <a16:creationId xmlns:a16="http://schemas.microsoft.com/office/drawing/2014/main" id="{74BB84CB-0E3D-8444-855A-F6201B9DBF7F}"/>
                  </a:ext>
                </a:extLst>
              </p:cNvPr>
              <p:cNvSpPr txBox="1">
                <a:spLocks/>
              </p:cNvSpPr>
              <p:nvPr/>
            </p:nvSpPr>
            <p:spPr>
              <a:xfrm>
                <a:off x="338438" y="734193"/>
                <a:ext cx="1049381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800" dirty="0">
                    <a:solidFill>
                      <a:schemeClr val="bg1"/>
                    </a:solidFill>
                    <a:latin typeface="Roboto Thin" panose="02000000000000000000" pitchFamily="2" charset="0"/>
                    <a:ea typeface="Roboto Thin" panose="02000000000000000000" pitchFamily="2" charset="0"/>
                  </a:rPr>
                  <a:t>CLEAN </a:t>
                </a:r>
                <a14:m>
                  <m:oMath xmlns:m="http://schemas.openxmlformats.org/officeDocument/2006/math">
                    <m:r>
                      <a:rPr lang="en-US" sz="3800" b="0" i="0" smtClean="0">
                        <a:solidFill>
                          <a:schemeClr val="bg1"/>
                        </a:solidFill>
                        <a:latin typeface="Cambria Math" panose="02040503050406030204" pitchFamily="18" charset="0"/>
                        <a:ea typeface="Cambria Math" panose="02040503050406030204" pitchFamily="18" charset="0"/>
                      </a:rPr>
                      <m:t>≠</m:t>
                    </m:r>
                  </m:oMath>
                </a14:m>
                <a:r>
                  <a:rPr lang="en-US" sz="3800" dirty="0">
                    <a:solidFill>
                      <a:schemeClr val="bg1"/>
                    </a:solidFill>
                    <a:latin typeface="Roboto Thin" panose="02000000000000000000" pitchFamily="2" charset="0"/>
                    <a:ea typeface="Roboto Thin" panose="02000000000000000000" pitchFamily="2" charset="0"/>
                  </a:rPr>
                  <a:t> SUSTAINABLE</a:t>
                </a:r>
              </a:p>
            </p:txBody>
          </p:sp>
        </mc:Choice>
        <mc:Fallback xmlns="">
          <p:sp>
            <p:nvSpPr>
              <p:cNvPr id="18" name="Title 1">
                <a:extLst>
                  <a:ext uri="{FF2B5EF4-FFF2-40B4-BE49-F238E27FC236}">
                    <a16:creationId xmlns:a16="http://schemas.microsoft.com/office/drawing/2014/main" id="{74BB84CB-0E3D-8444-855A-F6201B9DBF7F}"/>
                  </a:ext>
                </a:extLst>
              </p:cNvPr>
              <p:cNvSpPr txBox="1">
                <a:spLocks noRot="1" noChangeAspect="1" noMove="1" noResize="1" noEditPoints="1" noAdjustHandles="1" noChangeArrowheads="1" noChangeShapeType="1" noTextEdit="1"/>
              </p:cNvSpPr>
              <p:nvPr/>
            </p:nvSpPr>
            <p:spPr>
              <a:xfrm>
                <a:off x="338438" y="734193"/>
                <a:ext cx="10493817" cy="1325563"/>
              </a:xfrm>
              <a:prstGeom prst="rect">
                <a:avLst/>
              </a:prstGeom>
              <a:blipFill>
                <a:blip r:embed="rId5"/>
                <a:stretch>
                  <a:fillRect l="-1935"/>
                </a:stretch>
              </a:blipFill>
            </p:spPr>
            <p:txBody>
              <a:bodyPr/>
              <a:lstStyle/>
              <a:p>
                <a:r>
                  <a:rPr lang="en-US">
                    <a:noFill/>
                  </a:rPr>
                  <a:t> </a:t>
                </a:r>
              </a:p>
            </p:txBody>
          </p:sp>
        </mc:Fallback>
      </mc:AlternateContent>
    </p:spTree>
    <p:extLst>
      <p:ext uri="{BB962C8B-B14F-4D97-AF65-F5344CB8AC3E}">
        <p14:creationId xmlns:p14="http://schemas.microsoft.com/office/powerpoint/2010/main" val="35075282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F6541CE-24AF-C54A-AAA8-486D7B3E9169}"/>
              </a:ext>
            </a:extLst>
          </p:cNvPr>
          <p:cNvSpPr/>
          <p:nvPr/>
        </p:nvSpPr>
        <p:spPr>
          <a:xfrm>
            <a:off x="0" y="0"/>
            <a:ext cx="12192000" cy="6858000"/>
          </a:xfrm>
          <a:prstGeom prst="rect">
            <a:avLst/>
          </a:prstGeom>
          <a:gradFill flip="none" rotWithShape="1">
            <a:gsLst>
              <a:gs pos="43000">
                <a:srgbClr val="009BFA">
                  <a:lumMod val="100000"/>
                </a:srgbClr>
              </a:gs>
              <a:gs pos="100000">
                <a:srgbClr val="009BFA">
                  <a:lumMod val="70000"/>
                  <a:lumOff val="30000"/>
                </a:srgb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defTabSz="277246">
              <a:defRPr sz="2200">
                <a:solidFill>
                  <a:srgbClr val="FFFFFF"/>
                </a:solidFill>
                <a:latin typeface="Helvetica Neue"/>
                <a:ea typeface="Helvetica Neue"/>
                <a:cs typeface="Helvetica Neue"/>
                <a:sym typeface="Helvetica Neue"/>
              </a:defRPr>
            </a:pPr>
            <a:endParaRPr lang="en-US" sz="2200" dirty="0">
              <a:latin typeface="Source Sans Pro" panose="020B0503030403020204" pitchFamily="34" charset="0"/>
              <a:ea typeface="Source Sans Pro" panose="020B0503030403020204" pitchFamily="34" charset="0"/>
            </a:endParaRPr>
          </a:p>
        </p:txBody>
      </p:sp>
      <p:pic>
        <p:nvPicPr>
          <p:cNvPr id="9" name="Picture 8">
            <a:extLst>
              <a:ext uri="{FF2B5EF4-FFF2-40B4-BE49-F238E27FC236}">
                <a16:creationId xmlns:a16="http://schemas.microsoft.com/office/drawing/2014/main" id="{6151BCF1-E07D-594A-A180-CB6621BEA8D8}"/>
              </a:ext>
            </a:extLst>
          </p:cNvPr>
          <p:cNvPicPr>
            <a:picLocks noChangeAspect="1"/>
          </p:cNvPicPr>
          <p:nvPr/>
        </p:nvPicPr>
        <p:blipFill rotWithShape="1">
          <a:blip r:embed="rId3"/>
          <a:srcRect r="5138"/>
          <a:stretch/>
        </p:blipFill>
        <p:spPr>
          <a:xfrm rot="10800000">
            <a:off x="-8126" y="2"/>
            <a:ext cx="12200125" cy="6857998"/>
          </a:xfrm>
          <a:prstGeom prst="rect">
            <a:avLst/>
          </a:prstGeom>
        </p:spPr>
      </p:pic>
      <p:sp>
        <p:nvSpPr>
          <p:cNvPr id="13" name="Triangle 12">
            <a:extLst>
              <a:ext uri="{FF2B5EF4-FFF2-40B4-BE49-F238E27FC236}">
                <a16:creationId xmlns:a16="http://schemas.microsoft.com/office/drawing/2014/main" id="{6C8DD0DF-2990-4649-B7BE-C3C898175E00}"/>
              </a:ext>
            </a:extLst>
          </p:cNvPr>
          <p:cNvSpPr/>
          <p:nvPr/>
        </p:nvSpPr>
        <p:spPr>
          <a:xfrm rot="10800000">
            <a:off x="456973" y="0"/>
            <a:ext cx="12466062" cy="7614458"/>
          </a:xfrm>
          <a:prstGeom prst="triangle">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rgbClr val="00FA00"/>
              </a:solidFill>
            </a:endParaRPr>
          </a:p>
        </p:txBody>
      </p:sp>
      <p:sp>
        <p:nvSpPr>
          <p:cNvPr id="21" name="Rectangle 20">
            <a:extLst>
              <a:ext uri="{FF2B5EF4-FFF2-40B4-BE49-F238E27FC236}">
                <a16:creationId xmlns:a16="http://schemas.microsoft.com/office/drawing/2014/main" id="{89CBFB76-ED89-3743-99DB-F3D7765216AD}"/>
              </a:ext>
            </a:extLst>
          </p:cNvPr>
          <p:cNvSpPr/>
          <p:nvPr/>
        </p:nvSpPr>
        <p:spPr>
          <a:xfrm>
            <a:off x="-8127" y="1041584"/>
            <a:ext cx="5799327" cy="4774832"/>
          </a:xfrm>
          <a:prstGeom prst="rect">
            <a:avLst/>
          </a:prstGeom>
          <a:solidFill>
            <a:schemeClr val="tx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defTabSz="277246">
              <a:defRPr sz="2200">
                <a:solidFill>
                  <a:srgbClr val="FFFFFF"/>
                </a:solidFill>
                <a:latin typeface="Helvetica Neue"/>
                <a:ea typeface="Helvetica Neue"/>
                <a:cs typeface="Helvetica Neue"/>
                <a:sym typeface="Helvetica Neue"/>
              </a:defRPr>
            </a:pPr>
            <a:endParaRPr lang="en-US" sz="2200" dirty="0">
              <a:latin typeface="Source Sans Pro" panose="020B0503030403020204" pitchFamily="34" charset="0"/>
              <a:ea typeface="Source Sans Pro" panose="020B0503030403020204" pitchFamily="34" charset="0"/>
            </a:endParaRPr>
          </a:p>
        </p:txBody>
      </p:sp>
      <p:sp>
        <p:nvSpPr>
          <p:cNvPr id="18" name="Title 1">
            <a:extLst>
              <a:ext uri="{FF2B5EF4-FFF2-40B4-BE49-F238E27FC236}">
                <a16:creationId xmlns:a16="http://schemas.microsoft.com/office/drawing/2014/main" id="{74BB84CB-0E3D-8444-855A-F6201B9DBF7F}"/>
              </a:ext>
            </a:extLst>
          </p:cNvPr>
          <p:cNvSpPr txBox="1">
            <a:spLocks/>
          </p:cNvSpPr>
          <p:nvPr/>
        </p:nvSpPr>
        <p:spPr>
          <a:xfrm>
            <a:off x="320282" y="112459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800" dirty="0">
                <a:solidFill>
                  <a:schemeClr val="bg1"/>
                </a:solidFill>
                <a:latin typeface="Roboto Thin" panose="02000000000000000000" pitchFamily="2" charset="0"/>
                <a:ea typeface="Roboto Thin" panose="02000000000000000000" pitchFamily="2" charset="0"/>
              </a:rPr>
              <a:t>A NEW ERA OF HYDRO</a:t>
            </a:r>
          </a:p>
        </p:txBody>
      </p:sp>
      <p:sp>
        <p:nvSpPr>
          <p:cNvPr id="8" name="Rectangle 7">
            <a:extLst>
              <a:ext uri="{FF2B5EF4-FFF2-40B4-BE49-F238E27FC236}">
                <a16:creationId xmlns:a16="http://schemas.microsoft.com/office/drawing/2014/main" id="{10317905-F740-E44B-9F8D-390676C6CF66}"/>
              </a:ext>
            </a:extLst>
          </p:cNvPr>
          <p:cNvSpPr/>
          <p:nvPr/>
        </p:nvSpPr>
        <p:spPr>
          <a:xfrm>
            <a:off x="320282" y="2281751"/>
            <a:ext cx="5033643" cy="3139321"/>
          </a:xfrm>
          <a:prstGeom prst="rect">
            <a:avLst/>
          </a:prstGeom>
        </p:spPr>
        <p:txBody>
          <a:bodyPr wrap="square">
            <a:spAutoFit/>
          </a:bodyPr>
          <a:lstStyle/>
          <a:p>
            <a:pPr algn="just"/>
            <a:r>
              <a:rPr lang="en-US" dirty="0" err="1">
                <a:solidFill>
                  <a:schemeClr val="bg1"/>
                </a:solidFill>
                <a:latin typeface="Source Sans Pro Light" panose="020B0403030403020204" pitchFamily="34" charset="0"/>
                <a:ea typeface="Source Sans Pro Light" panose="020B0403030403020204" pitchFamily="34" charset="0"/>
              </a:rPr>
              <a:t>Emrgy</a:t>
            </a:r>
            <a:r>
              <a:rPr lang="en-US" dirty="0">
                <a:solidFill>
                  <a:schemeClr val="bg1"/>
                </a:solidFill>
                <a:latin typeface="Source Sans Pro Light" panose="020B0403030403020204" pitchFamily="34" charset="0"/>
                <a:ea typeface="Source Sans Pro Light" panose="020B0403030403020204" pitchFamily="34" charset="0"/>
              </a:rPr>
              <a:t> has “productized” hydropower to create a rapidly deployable, modular alternative to solar and wind that generates continuous, reliable hydroelectric power as water flows through existing infrastructure. </a:t>
            </a:r>
          </a:p>
          <a:p>
            <a:pPr algn="just"/>
            <a:endParaRPr lang="en-US" dirty="0">
              <a:solidFill>
                <a:schemeClr val="bg1"/>
              </a:solidFill>
              <a:latin typeface="Source Sans Pro Light" panose="020B0403030403020204" pitchFamily="34" charset="0"/>
              <a:ea typeface="Source Sans Pro Light" panose="020B0403030403020204" pitchFamily="34" charset="0"/>
            </a:endParaRPr>
          </a:p>
          <a:p>
            <a:pPr algn="just"/>
            <a:r>
              <a:rPr lang="en-US" dirty="0">
                <a:solidFill>
                  <a:schemeClr val="bg1"/>
                </a:solidFill>
                <a:latin typeface="Source Sans Pro Light" panose="020B0403030403020204" pitchFamily="34" charset="0"/>
                <a:ea typeface="Source Sans Pro Light" panose="020B0403030403020204" pitchFamily="34" charset="0"/>
              </a:rPr>
              <a:t>Unlike traditional hydro, and drawing from the attractive features of other distributed renewables, </a:t>
            </a:r>
            <a:r>
              <a:rPr lang="en-US" b="1" dirty="0" err="1">
                <a:solidFill>
                  <a:schemeClr val="bg1"/>
                </a:solidFill>
                <a:latin typeface="Source Sans Pro SemiBold" panose="020B0503030403020204" pitchFamily="34" charset="0"/>
                <a:ea typeface="Source Sans Pro SemiBold" panose="020B0503030403020204" pitchFamily="34" charset="0"/>
              </a:rPr>
              <a:t>Emrgy</a:t>
            </a:r>
            <a:r>
              <a:rPr lang="en-US" b="1" dirty="0">
                <a:solidFill>
                  <a:schemeClr val="bg1"/>
                </a:solidFill>
                <a:latin typeface="Source Sans Pro SemiBold" panose="020B0503030403020204" pitchFamily="34" charset="0"/>
                <a:ea typeface="Source Sans Pro SemiBold" panose="020B0503030403020204" pitchFamily="34" charset="0"/>
              </a:rPr>
              <a:t> modules are portable, scalable, arrive on site fully assembled and tested, and do not require any construction for effective operation.</a:t>
            </a:r>
          </a:p>
        </p:txBody>
      </p:sp>
    </p:spTree>
    <p:extLst>
      <p:ext uri="{BB962C8B-B14F-4D97-AF65-F5344CB8AC3E}">
        <p14:creationId xmlns:p14="http://schemas.microsoft.com/office/powerpoint/2010/main" val="4587014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 name="Triangle 64">
            <a:extLst>
              <a:ext uri="{FF2B5EF4-FFF2-40B4-BE49-F238E27FC236}">
                <a16:creationId xmlns:a16="http://schemas.microsoft.com/office/drawing/2014/main" id="{9AB951B9-A88C-7347-8DDD-052388255B96}"/>
              </a:ext>
            </a:extLst>
          </p:cNvPr>
          <p:cNvSpPr/>
          <p:nvPr/>
        </p:nvSpPr>
        <p:spPr>
          <a:xfrm>
            <a:off x="1022422" y="-2274847"/>
            <a:ext cx="12830574" cy="9132848"/>
          </a:xfrm>
          <a:prstGeom prst="triangle">
            <a:avLst/>
          </a:prstGeom>
          <a:solidFill>
            <a:schemeClr val="bg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dirty="0">
              <a:solidFill>
                <a:srgbClr val="00FA00"/>
              </a:solidFill>
            </a:endParaRPr>
          </a:p>
        </p:txBody>
      </p:sp>
      <p:sp>
        <p:nvSpPr>
          <p:cNvPr id="2" name="Title 1">
            <a:extLst>
              <a:ext uri="{FF2B5EF4-FFF2-40B4-BE49-F238E27FC236}">
                <a16:creationId xmlns:a16="http://schemas.microsoft.com/office/drawing/2014/main" id="{FB63C86E-9A2E-F143-9389-92D59F245789}"/>
              </a:ext>
            </a:extLst>
          </p:cNvPr>
          <p:cNvSpPr>
            <a:spLocks noGrp="1"/>
          </p:cNvSpPr>
          <p:nvPr>
            <p:ph type="title"/>
          </p:nvPr>
        </p:nvSpPr>
        <p:spPr>
          <a:xfrm>
            <a:off x="611880" y="239329"/>
            <a:ext cx="11326574" cy="1325563"/>
          </a:xfrm>
        </p:spPr>
        <p:txBody>
          <a:bodyPr>
            <a:normAutofit/>
          </a:bodyPr>
          <a:lstStyle/>
          <a:p>
            <a:r>
              <a:rPr lang="en-US" dirty="0"/>
              <a:t>ELEGANT</a:t>
            </a:r>
            <a:r>
              <a:rPr lang="en-US" dirty="0">
                <a:solidFill>
                  <a:schemeClr val="bg1"/>
                </a:solidFill>
                <a:latin typeface="Roboto Thin" panose="02000000000000000000" pitchFamily="2" charset="0"/>
                <a:ea typeface="Roboto Thin" panose="02000000000000000000" pitchFamily="2" charset="0"/>
              </a:rPr>
              <a:t> DESIGN FOR PERFORMANCE &amp; </a:t>
            </a:r>
            <a:r>
              <a:rPr lang="en-US" dirty="0" err="1">
                <a:solidFill>
                  <a:schemeClr val="bg1"/>
                </a:solidFill>
                <a:latin typeface="Roboto Thin" panose="02000000000000000000" pitchFamily="2" charset="0"/>
                <a:ea typeface="Roboto Thin" panose="02000000000000000000" pitchFamily="2" charset="0"/>
              </a:rPr>
              <a:t>COSTxs</a:t>
            </a:r>
            <a:endParaRPr lang="en-US" dirty="0">
              <a:solidFill>
                <a:schemeClr val="bg1"/>
              </a:solidFill>
              <a:latin typeface="Roboto Thin" panose="02000000000000000000" pitchFamily="2" charset="0"/>
              <a:ea typeface="Roboto Thin" panose="02000000000000000000" pitchFamily="2" charset="0"/>
            </a:endParaRPr>
          </a:p>
        </p:txBody>
      </p:sp>
      <p:sp>
        <p:nvSpPr>
          <p:cNvPr id="9" name="Rectangle 8">
            <a:extLst>
              <a:ext uri="{FF2B5EF4-FFF2-40B4-BE49-F238E27FC236}">
                <a16:creationId xmlns:a16="http://schemas.microsoft.com/office/drawing/2014/main" id="{16293383-601F-4E43-B57B-89AE4DDD98A5}"/>
              </a:ext>
            </a:extLst>
          </p:cNvPr>
          <p:cNvSpPr/>
          <p:nvPr/>
        </p:nvSpPr>
        <p:spPr>
          <a:xfrm>
            <a:off x="926667" y="1604468"/>
            <a:ext cx="6424425" cy="5062924"/>
          </a:xfrm>
          <a:prstGeom prst="rect">
            <a:avLst/>
          </a:prstGeom>
        </p:spPr>
        <p:txBody>
          <a:bodyPr wrap="square">
            <a:spAutoFit/>
          </a:bodyPr>
          <a:lstStyle/>
          <a:p>
            <a:pPr marL="0" lvl="1" fontAlgn="base">
              <a:spcAft>
                <a:spcPts val="600"/>
              </a:spcAft>
              <a:defRPr sz="2200">
                <a:solidFill>
                  <a:srgbClr val="FFFFFF"/>
                </a:solidFill>
                <a:latin typeface="Helvetica Neue"/>
                <a:ea typeface="Helvetica Neue"/>
                <a:cs typeface="Helvetica Neue"/>
                <a:sym typeface="Helvetica Neue"/>
              </a:defRPr>
            </a:pPr>
            <a:r>
              <a:rPr lang="en-US" sz="2000" dirty="0">
                <a:solidFill>
                  <a:schemeClr val="bg1"/>
                </a:solidFill>
                <a:latin typeface="Source Sans Pro Light" panose="020B0403030403020204" pitchFamily="34" charset="0"/>
                <a:ea typeface="Source Sans Pro Light" panose="020B0403030403020204" pitchFamily="34" charset="0"/>
              </a:rPr>
              <a:t>SELF-BALLASTING STRUCTURE STREAMLINES INSTALLATION</a:t>
            </a:r>
            <a:endParaRPr lang="en-US" sz="2000" baseline="30000" dirty="0">
              <a:solidFill>
                <a:schemeClr val="bg1"/>
              </a:solidFill>
              <a:latin typeface="Source Sans Pro Light" panose="020B0403030403020204" pitchFamily="34" charset="0"/>
              <a:ea typeface="Source Sans Pro Light" panose="020B0403030403020204" pitchFamily="34" charset="0"/>
            </a:endParaRPr>
          </a:p>
          <a:p>
            <a:pPr marL="287338" lvl="1" algn="just" fontAlgn="base">
              <a:defRPr sz="2200">
                <a:solidFill>
                  <a:srgbClr val="FFFFFF"/>
                </a:solidFill>
                <a:latin typeface="Helvetica Neue"/>
                <a:ea typeface="Helvetica Neue"/>
                <a:cs typeface="Helvetica Neue"/>
                <a:sym typeface="Helvetica Neue"/>
              </a:defRPr>
            </a:pPr>
            <a:r>
              <a:rPr lang="en-US" sz="1400" dirty="0">
                <a:solidFill>
                  <a:schemeClr val="bg1"/>
                </a:solidFill>
                <a:latin typeface="Source Sans Pro Light" panose="020B0403030403020204" pitchFamily="34" charset="0"/>
                <a:ea typeface="Source Sans Pro Light" panose="020B0403030403020204" pitchFamily="34" charset="0"/>
              </a:rPr>
              <a:t>Modules do not require anchors or construction to install</a:t>
            </a:r>
          </a:p>
          <a:p>
            <a:pPr marL="287338" lvl="1" algn="just" fontAlgn="base">
              <a:defRPr sz="2200">
                <a:solidFill>
                  <a:srgbClr val="FFFFFF"/>
                </a:solidFill>
                <a:latin typeface="Helvetica Neue"/>
                <a:ea typeface="Helvetica Neue"/>
                <a:cs typeface="Helvetica Neue"/>
                <a:sym typeface="Helvetica Neue"/>
              </a:defRPr>
            </a:pPr>
            <a:r>
              <a:rPr lang="en-US" sz="1400" dirty="0">
                <a:solidFill>
                  <a:schemeClr val="bg1"/>
                </a:solidFill>
                <a:latin typeface="Source Sans Pro Light" panose="020B0403030403020204" pitchFamily="34" charset="0"/>
                <a:ea typeface="Source Sans Pro Light" panose="020B0403030403020204" pitchFamily="34" charset="0"/>
              </a:rPr>
              <a:t>Design enables localized manufacturing without quality risk</a:t>
            </a:r>
          </a:p>
          <a:p>
            <a:pPr marL="287338" lvl="1" algn="just" fontAlgn="base">
              <a:defRPr sz="2200">
                <a:solidFill>
                  <a:srgbClr val="FFFFFF"/>
                </a:solidFill>
                <a:latin typeface="Helvetica Neue"/>
                <a:ea typeface="Helvetica Neue"/>
                <a:cs typeface="Helvetica Neue"/>
                <a:sym typeface="Helvetica Neue"/>
              </a:defRPr>
            </a:pPr>
            <a:r>
              <a:rPr lang="en-US" sz="1400" dirty="0">
                <a:solidFill>
                  <a:schemeClr val="bg1"/>
                </a:solidFill>
                <a:latin typeface="Source Sans Pro Light" panose="020B0403030403020204" pitchFamily="34" charset="0"/>
                <a:ea typeface="Source Sans Pro Light" panose="020B0403030403020204" pitchFamily="34" charset="0"/>
              </a:rPr>
              <a:t>Hydrodynamic features maximizes power output</a:t>
            </a:r>
          </a:p>
          <a:p>
            <a:pPr marL="0" lvl="1" algn="just" fontAlgn="base">
              <a:defRPr sz="2200">
                <a:solidFill>
                  <a:srgbClr val="FFFFFF"/>
                </a:solidFill>
                <a:latin typeface="Helvetica Neue"/>
                <a:ea typeface="Helvetica Neue"/>
                <a:cs typeface="Helvetica Neue"/>
                <a:sym typeface="Helvetica Neue"/>
              </a:defRPr>
            </a:pPr>
            <a:endParaRPr lang="en-US" sz="2000" dirty="0">
              <a:solidFill>
                <a:schemeClr val="bg1"/>
              </a:solidFill>
              <a:latin typeface="Source Sans Pro Light" panose="020B0403030403020204" pitchFamily="34" charset="0"/>
              <a:ea typeface="Source Sans Pro Light" panose="020B0403030403020204" pitchFamily="34" charset="0"/>
            </a:endParaRPr>
          </a:p>
          <a:p>
            <a:pPr marL="0" lvl="1" fontAlgn="base">
              <a:spcAft>
                <a:spcPts val="600"/>
              </a:spcAft>
              <a:defRPr sz="2200">
                <a:solidFill>
                  <a:srgbClr val="FFFFFF"/>
                </a:solidFill>
                <a:latin typeface="Helvetica Neue"/>
                <a:ea typeface="Helvetica Neue"/>
                <a:cs typeface="Helvetica Neue"/>
                <a:sym typeface="Helvetica Neue"/>
              </a:defRPr>
            </a:pPr>
            <a:r>
              <a:rPr lang="en-US" sz="2000" dirty="0">
                <a:solidFill>
                  <a:schemeClr val="bg1"/>
                </a:solidFill>
                <a:latin typeface="Source Sans Pro Light" panose="020B0403030403020204" pitchFamily="34" charset="0"/>
                <a:ea typeface="Source Sans Pro Light" panose="020B0403030403020204" pitchFamily="34" charset="0"/>
                <a:cs typeface="Helvetica Neue"/>
              </a:rPr>
              <a:t>VERTICAL-AXIS TURBINES ENABLE </a:t>
            </a:r>
            <a:br>
              <a:rPr lang="en-US" sz="2000" dirty="0">
                <a:solidFill>
                  <a:schemeClr val="bg1"/>
                </a:solidFill>
                <a:latin typeface="Source Sans Pro Light" panose="020B0403030403020204" pitchFamily="34" charset="0"/>
                <a:ea typeface="Source Sans Pro Light" panose="020B0403030403020204" pitchFamily="34" charset="0"/>
                <a:cs typeface="Helvetica Neue"/>
              </a:rPr>
            </a:br>
            <a:r>
              <a:rPr lang="en-US" sz="2000" dirty="0">
                <a:solidFill>
                  <a:schemeClr val="bg1"/>
                </a:solidFill>
                <a:latin typeface="Source Sans Pro Light" panose="020B0403030403020204" pitchFamily="34" charset="0"/>
                <a:ea typeface="Source Sans Pro Light" panose="020B0403030403020204" pitchFamily="34" charset="0"/>
                <a:cs typeface="Helvetica Neue"/>
              </a:rPr>
              <a:t>MAXIMUM FLEXIBILITY</a:t>
            </a:r>
          </a:p>
          <a:p>
            <a:pPr marL="287338" lvl="1" algn="just" fontAlgn="base">
              <a:defRPr sz="2200">
                <a:solidFill>
                  <a:srgbClr val="FFFFFF"/>
                </a:solidFill>
                <a:latin typeface="Helvetica Neue"/>
                <a:ea typeface="Helvetica Neue"/>
                <a:cs typeface="Helvetica Neue"/>
                <a:sym typeface="Helvetica Neue"/>
              </a:defRPr>
            </a:pPr>
            <a:r>
              <a:rPr lang="en-US" sz="1400" dirty="0">
                <a:solidFill>
                  <a:schemeClr val="bg1"/>
                </a:solidFill>
                <a:latin typeface="Source Sans Pro Light" panose="020B0403030403020204" pitchFamily="34" charset="0"/>
                <a:ea typeface="Source Sans Pro Light" panose="020B0403030403020204" pitchFamily="34" charset="0"/>
                <a:cs typeface="Helvetica Neue"/>
              </a:rPr>
              <a:t>Configuration enables applicability in wide range of flows</a:t>
            </a:r>
          </a:p>
          <a:p>
            <a:pPr marL="287338" lvl="1" algn="just" fontAlgn="base">
              <a:defRPr sz="2200">
                <a:solidFill>
                  <a:srgbClr val="FFFFFF"/>
                </a:solidFill>
                <a:latin typeface="Helvetica Neue"/>
                <a:ea typeface="Helvetica Neue"/>
                <a:cs typeface="Helvetica Neue"/>
                <a:sym typeface="Helvetica Neue"/>
              </a:defRPr>
            </a:pPr>
            <a:r>
              <a:rPr lang="en-US" sz="1400" dirty="0">
                <a:solidFill>
                  <a:schemeClr val="bg1"/>
                </a:solidFill>
                <a:latin typeface="Source Sans Pro Light" panose="020B0403030403020204" pitchFamily="34" charset="0"/>
                <a:ea typeface="Source Sans Pro Light" panose="020B0403030403020204" pitchFamily="34" charset="0"/>
                <a:cs typeface="Helvetica Neue"/>
              </a:rPr>
              <a:t>Over 70% hydrokinetic efficiency </a:t>
            </a:r>
          </a:p>
          <a:p>
            <a:pPr marL="287338" lvl="1" algn="just" fontAlgn="base">
              <a:defRPr sz="2200">
                <a:solidFill>
                  <a:srgbClr val="FFFFFF"/>
                </a:solidFill>
                <a:latin typeface="Helvetica Neue"/>
                <a:ea typeface="Helvetica Neue"/>
                <a:cs typeface="Helvetica Neue"/>
                <a:sym typeface="Helvetica Neue"/>
              </a:defRPr>
            </a:pPr>
            <a:r>
              <a:rPr lang="en-US" sz="1400" dirty="0">
                <a:solidFill>
                  <a:schemeClr val="bg1"/>
                </a:solidFill>
                <a:latin typeface="Source Sans Pro Light" panose="020B0403030403020204" pitchFamily="34" charset="0"/>
                <a:ea typeface="Source Sans Pro Light" panose="020B0403030403020204" pitchFamily="34" charset="0"/>
                <a:cs typeface="Helvetica Neue"/>
              </a:rPr>
              <a:t>30+ year life in fresh water, saltwater, single direction, and </a:t>
            </a:r>
          </a:p>
          <a:p>
            <a:pPr marL="287338" lvl="1" algn="just" fontAlgn="base">
              <a:defRPr sz="2200">
                <a:solidFill>
                  <a:srgbClr val="FFFFFF"/>
                </a:solidFill>
                <a:latin typeface="Helvetica Neue"/>
                <a:ea typeface="Helvetica Neue"/>
                <a:cs typeface="Helvetica Neue"/>
                <a:sym typeface="Helvetica Neue"/>
              </a:defRPr>
            </a:pPr>
            <a:r>
              <a:rPr lang="en-US" sz="1400" dirty="0">
                <a:solidFill>
                  <a:schemeClr val="bg1"/>
                </a:solidFill>
                <a:latin typeface="Source Sans Pro Light" panose="020B0403030403020204" pitchFamily="34" charset="0"/>
                <a:ea typeface="Source Sans Pro Light" panose="020B0403030403020204" pitchFamily="34" charset="0"/>
                <a:cs typeface="Helvetica Neue"/>
              </a:rPr>
              <a:t>tidal flows</a:t>
            </a:r>
          </a:p>
          <a:p>
            <a:pPr marL="0" lvl="1" algn="just" fontAlgn="base">
              <a:defRPr sz="2200">
                <a:solidFill>
                  <a:srgbClr val="FFFFFF"/>
                </a:solidFill>
                <a:latin typeface="Helvetica Neue"/>
                <a:ea typeface="Helvetica Neue"/>
                <a:cs typeface="Helvetica Neue"/>
                <a:sym typeface="Helvetica Neue"/>
              </a:defRPr>
            </a:pPr>
            <a:endParaRPr lang="en-US" sz="2000" dirty="0">
              <a:solidFill>
                <a:schemeClr val="bg1"/>
              </a:solidFill>
              <a:latin typeface="Source Sans Pro Light" panose="020B0403030403020204" pitchFamily="34" charset="0"/>
              <a:ea typeface="Source Sans Pro Light" panose="020B0403030403020204" pitchFamily="34" charset="0"/>
            </a:endParaRPr>
          </a:p>
          <a:p>
            <a:pPr marL="0" lvl="1" algn="just" fontAlgn="base">
              <a:spcAft>
                <a:spcPts val="600"/>
              </a:spcAft>
              <a:defRPr sz="2200">
                <a:solidFill>
                  <a:srgbClr val="FFFFFF"/>
                </a:solidFill>
                <a:latin typeface="Helvetica Neue"/>
                <a:ea typeface="Helvetica Neue"/>
                <a:cs typeface="Helvetica Neue"/>
                <a:sym typeface="Helvetica Neue"/>
              </a:defRPr>
            </a:pPr>
            <a:r>
              <a:rPr lang="en-US" sz="2000" dirty="0">
                <a:solidFill>
                  <a:schemeClr val="bg1"/>
                </a:solidFill>
                <a:latin typeface="Source Sans Pro Light" panose="020B0403030403020204" pitchFamily="34" charset="0"/>
                <a:ea typeface="Source Sans Pro Light" panose="020B0403030403020204" pitchFamily="34" charset="0"/>
                <a:cs typeface="Helvetica Neue"/>
              </a:rPr>
              <a:t>SCALABLE POWER SYSTEM FOR ARRAYS</a:t>
            </a:r>
          </a:p>
          <a:p>
            <a:pPr marL="287338" lvl="1" algn="just" fontAlgn="base">
              <a:defRPr sz="2200">
                <a:solidFill>
                  <a:srgbClr val="FFFFFF"/>
                </a:solidFill>
                <a:latin typeface="Helvetica Neue"/>
                <a:ea typeface="Helvetica Neue"/>
                <a:cs typeface="Helvetica Neue"/>
                <a:sym typeface="Helvetica Neue"/>
              </a:defRPr>
            </a:pPr>
            <a:r>
              <a:rPr lang="en-US" sz="1400" dirty="0">
                <a:solidFill>
                  <a:schemeClr val="bg1"/>
                </a:solidFill>
                <a:latin typeface="Source Sans Pro Light" panose="020B0403030403020204" pitchFamily="34" charset="0"/>
                <a:ea typeface="Source Sans Pro Light" panose="020B0403030403020204" pitchFamily="34" charset="0"/>
                <a:cs typeface="Helvetica Neue"/>
              </a:rPr>
              <a:t>Grid-ready, conditioned power output from every module</a:t>
            </a:r>
          </a:p>
          <a:p>
            <a:pPr marL="287338" lvl="1" algn="just" fontAlgn="base">
              <a:defRPr sz="2200">
                <a:solidFill>
                  <a:srgbClr val="FFFFFF"/>
                </a:solidFill>
                <a:latin typeface="Helvetica Neue"/>
                <a:ea typeface="Helvetica Neue"/>
                <a:cs typeface="Helvetica Neue"/>
                <a:sym typeface="Helvetica Neue"/>
              </a:defRPr>
            </a:pPr>
            <a:r>
              <a:rPr lang="en-US" sz="1400" dirty="0">
                <a:solidFill>
                  <a:schemeClr val="bg1"/>
                </a:solidFill>
                <a:latin typeface="Source Sans Pro Light" panose="020B0403030403020204" pitchFamily="34" charset="0"/>
                <a:ea typeface="Source Sans Pro Light" panose="020B0403030403020204" pitchFamily="34" charset="0"/>
                <a:cs typeface="Helvetica Neue"/>
              </a:rPr>
              <a:t>Low maintenance, weather protected</a:t>
            </a:r>
          </a:p>
          <a:p>
            <a:pPr marL="287338" lvl="1" algn="just" fontAlgn="base">
              <a:defRPr sz="2200">
                <a:solidFill>
                  <a:srgbClr val="FFFFFF"/>
                </a:solidFill>
                <a:latin typeface="Helvetica Neue"/>
                <a:ea typeface="Helvetica Neue"/>
                <a:cs typeface="Helvetica Neue"/>
                <a:sym typeface="Helvetica Neue"/>
              </a:defRPr>
            </a:pPr>
            <a:r>
              <a:rPr lang="en-US" sz="1400" dirty="0">
                <a:solidFill>
                  <a:schemeClr val="bg1"/>
                </a:solidFill>
                <a:latin typeface="Source Sans Pro Light" panose="020B0403030403020204" pitchFamily="34" charset="0"/>
                <a:ea typeface="Source Sans Pro Light" panose="020B0403030403020204" pitchFamily="34" charset="0"/>
                <a:cs typeface="Helvetica Neue"/>
              </a:rPr>
              <a:t>Wide operating range for maximum energy capture</a:t>
            </a:r>
          </a:p>
          <a:p>
            <a:pPr marL="287338" lvl="1" algn="just" fontAlgn="base">
              <a:defRPr sz="2200">
                <a:solidFill>
                  <a:srgbClr val="FFFFFF"/>
                </a:solidFill>
                <a:latin typeface="Helvetica Neue"/>
                <a:ea typeface="Helvetica Neue"/>
                <a:cs typeface="Helvetica Neue"/>
                <a:sym typeface="Helvetica Neue"/>
              </a:defRPr>
            </a:pPr>
            <a:endParaRPr lang="en-US" sz="1400" dirty="0">
              <a:solidFill>
                <a:schemeClr val="bg1"/>
              </a:solidFill>
              <a:latin typeface="Source Sans Pro Light" panose="020B0403030403020204" pitchFamily="34" charset="0"/>
              <a:ea typeface="Source Sans Pro Light" panose="020B0403030403020204" pitchFamily="34" charset="0"/>
              <a:cs typeface="Helvetica Neue"/>
            </a:endParaRPr>
          </a:p>
          <a:p>
            <a:pPr marL="287338" lvl="1" algn="just" fontAlgn="base">
              <a:defRPr sz="2200">
                <a:solidFill>
                  <a:srgbClr val="FFFFFF"/>
                </a:solidFill>
                <a:latin typeface="Helvetica Neue"/>
                <a:ea typeface="Helvetica Neue"/>
                <a:cs typeface="Helvetica Neue"/>
                <a:sym typeface="Helvetica Neue"/>
              </a:defRPr>
            </a:pPr>
            <a:endParaRPr lang="en-US" sz="1400" dirty="0">
              <a:solidFill>
                <a:schemeClr val="bg1"/>
              </a:solidFill>
              <a:latin typeface="Source Sans Pro Light" panose="020B0403030403020204" pitchFamily="34" charset="0"/>
              <a:ea typeface="Source Sans Pro Light" panose="020B0403030403020204" pitchFamily="34" charset="0"/>
              <a:cs typeface="Helvetica Neue"/>
            </a:endParaRPr>
          </a:p>
        </p:txBody>
      </p:sp>
      <p:grpSp>
        <p:nvGrpSpPr>
          <p:cNvPr id="12" name="Group">
            <a:extLst>
              <a:ext uri="{FF2B5EF4-FFF2-40B4-BE49-F238E27FC236}">
                <a16:creationId xmlns:a16="http://schemas.microsoft.com/office/drawing/2014/main" id="{9CB114A1-A31C-7942-992A-D2F6AFCA84CF}"/>
              </a:ext>
            </a:extLst>
          </p:cNvPr>
          <p:cNvGrpSpPr/>
          <p:nvPr/>
        </p:nvGrpSpPr>
        <p:grpSpPr>
          <a:xfrm>
            <a:off x="5936003" y="1124098"/>
            <a:ext cx="5644117" cy="4987490"/>
            <a:chOff x="0" y="2"/>
            <a:chExt cx="10453418" cy="9237285"/>
          </a:xfrm>
        </p:grpSpPr>
        <p:pic>
          <p:nvPicPr>
            <p:cNvPr id="13" name="twin_2D_both covers.png" descr="twin_2D_both covers.png">
              <a:extLst>
                <a:ext uri="{FF2B5EF4-FFF2-40B4-BE49-F238E27FC236}">
                  <a16:creationId xmlns:a16="http://schemas.microsoft.com/office/drawing/2014/main" id="{6CDDB1BA-D9D5-5B4A-AEF8-090518831FFD}"/>
                </a:ext>
              </a:extLst>
            </p:cNvPr>
            <p:cNvPicPr>
              <a:picLocks noChangeAspect="1"/>
            </p:cNvPicPr>
            <p:nvPr/>
          </p:nvPicPr>
          <p:blipFill rotWithShape="1">
            <a:blip r:embed="rId3">
              <a:extLst>
                <a:ext uri="{28A0092B-C50C-407E-A947-70E740481C1C}">
                  <a14:useLocalDpi xmlns:a14="http://schemas.microsoft.com/office/drawing/2010/main"/>
                </a:ext>
              </a:extLst>
            </a:blip>
            <a:srcRect/>
            <a:stretch/>
          </p:blipFill>
          <p:spPr>
            <a:xfrm>
              <a:off x="0" y="2"/>
              <a:ext cx="10453418" cy="9237285"/>
            </a:xfrm>
            <a:prstGeom prst="rect">
              <a:avLst/>
            </a:prstGeom>
            <a:ln w="12700" cap="flat">
              <a:noFill/>
              <a:miter lim="400000"/>
            </a:ln>
            <a:effectLst/>
          </p:spPr>
        </p:pic>
        <p:sp>
          <p:nvSpPr>
            <p:cNvPr id="19" name="1">
              <a:extLst>
                <a:ext uri="{FF2B5EF4-FFF2-40B4-BE49-F238E27FC236}">
                  <a16:creationId xmlns:a16="http://schemas.microsoft.com/office/drawing/2014/main" id="{85E60D81-CFCF-414F-B34A-49667B6765B3}"/>
                </a:ext>
              </a:extLst>
            </p:cNvPr>
            <p:cNvSpPr/>
            <p:nvPr/>
          </p:nvSpPr>
          <p:spPr>
            <a:xfrm>
              <a:off x="113194" y="4801215"/>
              <a:ext cx="1043608" cy="1041989"/>
            </a:xfrm>
            <a:prstGeom prst="ellipse">
              <a:avLst/>
            </a:prstGeom>
            <a:solidFill>
              <a:srgbClr val="FFFFFF"/>
            </a:solid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0807" tIns="30807" rIns="30807" bIns="30807" numCol="1" anchor="ctr">
              <a:noAutofit/>
            </a:bodyPr>
            <a:lstStyle>
              <a:lvl1pPr algn="ctr" defTabSz="584200">
                <a:defRPr sz="4000">
                  <a:solidFill>
                    <a:srgbClr val="FFFFFF"/>
                  </a:solidFill>
                  <a:latin typeface="Source Sans Pro Black"/>
                  <a:ea typeface="Source Sans Pro Black"/>
                  <a:cs typeface="Source Sans Pro Black"/>
                  <a:sym typeface="Source Sans Pro Black"/>
                </a:defRPr>
              </a:lvl1pPr>
            </a:lstStyle>
            <a:p>
              <a:r>
                <a:rPr sz="2426" dirty="0">
                  <a:solidFill>
                    <a:srgbClr val="01A0FF"/>
                  </a:solidFill>
                </a:rPr>
                <a:t>1</a:t>
              </a:r>
            </a:p>
          </p:txBody>
        </p:sp>
        <p:sp>
          <p:nvSpPr>
            <p:cNvPr id="20" name="3">
              <a:extLst>
                <a:ext uri="{FF2B5EF4-FFF2-40B4-BE49-F238E27FC236}">
                  <a16:creationId xmlns:a16="http://schemas.microsoft.com/office/drawing/2014/main" id="{C13126AA-F28A-7249-B905-5B5A34C2939C}"/>
                </a:ext>
              </a:extLst>
            </p:cNvPr>
            <p:cNvSpPr/>
            <p:nvPr/>
          </p:nvSpPr>
          <p:spPr>
            <a:xfrm>
              <a:off x="7841177" y="1674298"/>
              <a:ext cx="1043608" cy="1041989"/>
            </a:xfrm>
            <a:prstGeom prst="ellipse">
              <a:avLst/>
            </a:prstGeom>
            <a:solidFill>
              <a:srgbClr val="FFFFFF"/>
            </a:solid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0807" tIns="30807" rIns="30807" bIns="30807" numCol="1" anchor="ctr">
              <a:noAutofit/>
            </a:bodyPr>
            <a:lstStyle>
              <a:lvl1pPr algn="ctr" defTabSz="584200">
                <a:defRPr sz="4000">
                  <a:solidFill>
                    <a:srgbClr val="FFFFFF"/>
                  </a:solidFill>
                  <a:latin typeface="Source Sans Pro Black"/>
                  <a:ea typeface="Source Sans Pro Black"/>
                  <a:cs typeface="Source Sans Pro Black"/>
                  <a:sym typeface="Source Sans Pro Black"/>
                </a:defRPr>
              </a:lvl1pPr>
            </a:lstStyle>
            <a:p>
              <a:r>
                <a:rPr sz="2426">
                  <a:solidFill>
                    <a:srgbClr val="01A0FF"/>
                  </a:solidFill>
                </a:rPr>
                <a:t>3</a:t>
              </a:r>
            </a:p>
          </p:txBody>
        </p:sp>
        <p:sp>
          <p:nvSpPr>
            <p:cNvPr id="21" name="2">
              <a:extLst>
                <a:ext uri="{FF2B5EF4-FFF2-40B4-BE49-F238E27FC236}">
                  <a16:creationId xmlns:a16="http://schemas.microsoft.com/office/drawing/2014/main" id="{F3A70A64-8DA3-B749-84C0-643484A2E93B}"/>
                </a:ext>
              </a:extLst>
            </p:cNvPr>
            <p:cNvSpPr/>
            <p:nvPr/>
          </p:nvSpPr>
          <p:spPr>
            <a:xfrm>
              <a:off x="5179159" y="7340851"/>
              <a:ext cx="1043607" cy="1041988"/>
            </a:xfrm>
            <a:prstGeom prst="ellipse">
              <a:avLst/>
            </a:prstGeom>
            <a:solidFill>
              <a:srgbClr val="FFFFFF"/>
            </a:solid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0807" tIns="30807" rIns="30807" bIns="30807" numCol="1" anchor="ctr">
              <a:noAutofit/>
            </a:bodyPr>
            <a:lstStyle>
              <a:lvl1pPr algn="ctr" defTabSz="584200">
                <a:defRPr sz="4000">
                  <a:solidFill>
                    <a:srgbClr val="FFFFFF"/>
                  </a:solidFill>
                  <a:latin typeface="Source Sans Pro Black"/>
                  <a:ea typeface="Source Sans Pro Black"/>
                  <a:cs typeface="Source Sans Pro Black"/>
                  <a:sym typeface="Source Sans Pro Black"/>
                </a:defRPr>
              </a:lvl1pPr>
            </a:lstStyle>
            <a:p>
              <a:r>
                <a:rPr sz="2426" dirty="0">
                  <a:solidFill>
                    <a:srgbClr val="01A0FF"/>
                  </a:solidFill>
                </a:rPr>
                <a:t>2</a:t>
              </a:r>
            </a:p>
          </p:txBody>
        </p:sp>
      </p:grpSp>
      <p:sp>
        <p:nvSpPr>
          <p:cNvPr id="22" name="Oval 21">
            <a:extLst>
              <a:ext uri="{FF2B5EF4-FFF2-40B4-BE49-F238E27FC236}">
                <a16:creationId xmlns:a16="http://schemas.microsoft.com/office/drawing/2014/main" id="{98AC6299-3704-224E-A584-79B477F19B98}"/>
              </a:ext>
            </a:extLst>
          </p:cNvPr>
          <p:cNvSpPr/>
          <p:nvPr/>
        </p:nvSpPr>
        <p:spPr>
          <a:xfrm>
            <a:off x="477040" y="1626774"/>
            <a:ext cx="374904" cy="377687"/>
          </a:xfrm>
          <a:prstGeom prst="ellipse">
            <a:avLst/>
          </a:prstGeom>
          <a:solidFill>
            <a:srgbClr val="FFFFFF"/>
          </a:solidFill>
          <a:ln w="12700" cap="flat">
            <a:noFill/>
            <a:miter lim="400000"/>
          </a:ln>
          <a:effectLst/>
        </p:spPr>
        <p:txBody>
          <a:bodyPr wrap="square" lIns="30807" tIns="30807" rIns="30807" bIns="30807" numCol="1" anchor="ctr">
            <a:noAutofit/>
          </a:bodyPr>
          <a:lstStyle/>
          <a:p>
            <a:pPr algn="ctr" defTabSz="584200"/>
            <a:r>
              <a:rPr lang="en-US" sz="2000" dirty="0">
                <a:solidFill>
                  <a:srgbClr val="01A0FF"/>
                </a:solidFill>
                <a:latin typeface="Source Sans Pro Black"/>
                <a:ea typeface="Source Sans Pro Black"/>
              </a:rPr>
              <a:t>1</a:t>
            </a:r>
          </a:p>
        </p:txBody>
      </p:sp>
      <p:sp>
        <p:nvSpPr>
          <p:cNvPr id="23" name="Oval 22">
            <a:extLst>
              <a:ext uri="{FF2B5EF4-FFF2-40B4-BE49-F238E27FC236}">
                <a16:creationId xmlns:a16="http://schemas.microsoft.com/office/drawing/2014/main" id="{E9375AC2-2BE8-DE42-A1FC-1CBEA172BD62}"/>
              </a:ext>
            </a:extLst>
          </p:cNvPr>
          <p:cNvSpPr/>
          <p:nvPr/>
        </p:nvSpPr>
        <p:spPr>
          <a:xfrm>
            <a:off x="477040" y="3240156"/>
            <a:ext cx="374904" cy="377687"/>
          </a:xfrm>
          <a:prstGeom prst="ellipse">
            <a:avLst/>
          </a:prstGeom>
          <a:solidFill>
            <a:srgbClr val="FFFFFF"/>
          </a:solidFill>
          <a:ln w="12700" cap="flat">
            <a:noFill/>
            <a:miter lim="400000"/>
          </a:ln>
          <a:effectLst/>
        </p:spPr>
        <p:txBody>
          <a:bodyPr wrap="square" lIns="30807" tIns="30807" rIns="30807" bIns="30807" numCol="1" anchor="ctr">
            <a:noAutofit/>
          </a:bodyPr>
          <a:lstStyle/>
          <a:p>
            <a:pPr algn="ctr" defTabSz="584200"/>
            <a:r>
              <a:rPr lang="en-US" sz="2000" dirty="0">
                <a:solidFill>
                  <a:srgbClr val="01A0FF"/>
                </a:solidFill>
                <a:latin typeface="Source Sans Pro Black"/>
                <a:ea typeface="Source Sans Pro Black"/>
              </a:rPr>
              <a:t>2</a:t>
            </a:r>
          </a:p>
        </p:txBody>
      </p:sp>
      <p:sp>
        <p:nvSpPr>
          <p:cNvPr id="24" name="Oval 23">
            <a:extLst>
              <a:ext uri="{FF2B5EF4-FFF2-40B4-BE49-F238E27FC236}">
                <a16:creationId xmlns:a16="http://schemas.microsoft.com/office/drawing/2014/main" id="{9537DCE2-758B-2641-9948-CB4ACC913048}"/>
              </a:ext>
            </a:extLst>
          </p:cNvPr>
          <p:cNvSpPr/>
          <p:nvPr/>
        </p:nvSpPr>
        <p:spPr>
          <a:xfrm>
            <a:off x="477040" y="5100923"/>
            <a:ext cx="374904" cy="377687"/>
          </a:xfrm>
          <a:prstGeom prst="ellipse">
            <a:avLst/>
          </a:prstGeom>
          <a:solidFill>
            <a:srgbClr val="FFFFFF"/>
          </a:solidFill>
          <a:ln w="12700" cap="flat">
            <a:noFill/>
            <a:miter lim="400000"/>
          </a:ln>
          <a:effectLst/>
        </p:spPr>
        <p:txBody>
          <a:bodyPr wrap="square" lIns="30807" tIns="30807" rIns="30807" bIns="30807" numCol="1" anchor="ctr">
            <a:noAutofit/>
          </a:bodyPr>
          <a:lstStyle/>
          <a:p>
            <a:pPr algn="ctr" defTabSz="584200"/>
            <a:r>
              <a:rPr lang="en-US" sz="2000" dirty="0">
                <a:solidFill>
                  <a:srgbClr val="01A0FF"/>
                </a:solidFill>
                <a:latin typeface="Source Sans Pro Black"/>
                <a:ea typeface="Source Sans Pro Black"/>
              </a:rPr>
              <a:t>3</a:t>
            </a:r>
          </a:p>
        </p:txBody>
      </p:sp>
      <p:grpSp>
        <p:nvGrpSpPr>
          <p:cNvPr id="34" name="Group 33">
            <a:extLst>
              <a:ext uri="{FF2B5EF4-FFF2-40B4-BE49-F238E27FC236}">
                <a16:creationId xmlns:a16="http://schemas.microsoft.com/office/drawing/2014/main" id="{2546CF77-58F2-0143-9468-74418A1658DF}"/>
              </a:ext>
            </a:extLst>
          </p:cNvPr>
          <p:cNvGrpSpPr/>
          <p:nvPr/>
        </p:nvGrpSpPr>
        <p:grpSpPr>
          <a:xfrm>
            <a:off x="1084128" y="2394207"/>
            <a:ext cx="101151" cy="101153"/>
            <a:chOff x="715043" y="1379692"/>
            <a:chExt cx="229848" cy="229852"/>
          </a:xfrm>
        </p:grpSpPr>
        <p:cxnSp>
          <p:nvCxnSpPr>
            <p:cNvPr id="4" name="Straight Connector 3">
              <a:extLst>
                <a:ext uri="{FF2B5EF4-FFF2-40B4-BE49-F238E27FC236}">
                  <a16:creationId xmlns:a16="http://schemas.microsoft.com/office/drawing/2014/main" id="{191147B9-E925-CA4C-94D0-ACB709FA5EDE}"/>
                </a:ext>
              </a:extLst>
            </p:cNvPr>
            <p:cNvCxnSpPr>
              <a:cxnSpLocks/>
            </p:cNvCxnSpPr>
            <p:nvPr/>
          </p:nvCxnSpPr>
          <p:spPr>
            <a:xfrm>
              <a:off x="715043" y="1541533"/>
              <a:ext cx="86457" cy="68011"/>
            </a:xfrm>
            <a:prstGeom prst="line">
              <a:avLst/>
            </a:prstGeom>
            <a:ln w="25400" cap="rnd">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B195917C-D4CC-0C4D-905C-302085751FED}"/>
                </a:ext>
              </a:extLst>
            </p:cNvPr>
            <p:cNvCxnSpPr>
              <a:cxnSpLocks/>
            </p:cNvCxnSpPr>
            <p:nvPr/>
          </p:nvCxnSpPr>
          <p:spPr>
            <a:xfrm flipV="1">
              <a:off x="810667" y="1379692"/>
              <a:ext cx="134224" cy="229335"/>
            </a:xfrm>
            <a:prstGeom prst="line">
              <a:avLst/>
            </a:prstGeom>
            <a:ln w="25400" cap="rnd">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36" name="Group 35">
            <a:extLst>
              <a:ext uri="{FF2B5EF4-FFF2-40B4-BE49-F238E27FC236}">
                <a16:creationId xmlns:a16="http://schemas.microsoft.com/office/drawing/2014/main" id="{DC955749-04B9-5144-8B30-3E8D5B51535A}"/>
              </a:ext>
            </a:extLst>
          </p:cNvPr>
          <p:cNvGrpSpPr/>
          <p:nvPr/>
        </p:nvGrpSpPr>
        <p:grpSpPr>
          <a:xfrm>
            <a:off x="1058939" y="2605674"/>
            <a:ext cx="101151" cy="101153"/>
            <a:chOff x="715043" y="1379692"/>
            <a:chExt cx="229848" cy="229852"/>
          </a:xfrm>
        </p:grpSpPr>
        <p:cxnSp>
          <p:nvCxnSpPr>
            <p:cNvPr id="37" name="Straight Connector 36">
              <a:extLst>
                <a:ext uri="{FF2B5EF4-FFF2-40B4-BE49-F238E27FC236}">
                  <a16:creationId xmlns:a16="http://schemas.microsoft.com/office/drawing/2014/main" id="{D6463216-E876-D048-BEFD-A4E96A0C05A3}"/>
                </a:ext>
              </a:extLst>
            </p:cNvPr>
            <p:cNvCxnSpPr>
              <a:cxnSpLocks/>
            </p:cNvCxnSpPr>
            <p:nvPr/>
          </p:nvCxnSpPr>
          <p:spPr>
            <a:xfrm>
              <a:off x="715043" y="1541533"/>
              <a:ext cx="86457" cy="68011"/>
            </a:xfrm>
            <a:prstGeom prst="line">
              <a:avLst/>
            </a:prstGeom>
            <a:ln w="25400" cap="rnd">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BA6CD9EF-B38B-C74E-9608-C3A5572D8106}"/>
                </a:ext>
              </a:extLst>
            </p:cNvPr>
            <p:cNvCxnSpPr>
              <a:cxnSpLocks/>
            </p:cNvCxnSpPr>
            <p:nvPr/>
          </p:nvCxnSpPr>
          <p:spPr>
            <a:xfrm flipV="1">
              <a:off x="810667" y="1379692"/>
              <a:ext cx="134224" cy="229335"/>
            </a:xfrm>
            <a:prstGeom prst="line">
              <a:avLst/>
            </a:prstGeom>
            <a:ln w="25400" cap="rnd">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39" name="Group 38">
            <a:extLst>
              <a:ext uri="{FF2B5EF4-FFF2-40B4-BE49-F238E27FC236}">
                <a16:creationId xmlns:a16="http://schemas.microsoft.com/office/drawing/2014/main" id="{461251FB-6FBD-8344-9116-58D95038FD29}"/>
              </a:ext>
            </a:extLst>
          </p:cNvPr>
          <p:cNvGrpSpPr/>
          <p:nvPr/>
        </p:nvGrpSpPr>
        <p:grpSpPr>
          <a:xfrm>
            <a:off x="1058939" y="2812661"/>
            <a:ext cx="101151" cy="101153"/>
            <a:chOff x="715043" y="1379692"/>
            <a:chExt cx="229848" cy="229852"/>
          </a:xfrm>
        </p:grpSpPr>
        <p:cxnSp>
          <p:nvCxnSpPr>
            <p:cNvPr id="40" name="Straight Connector 39">
              <a:extLst>
                <a:ext uri="{FF2B5EF4-FFF2-40B4-BE49-F238E27FC236}">
                  <a16:creationId xmlns:a16="http://schemas.microsoft.com/office/drawing/2014/main" id="{059B76D9-E7DE-BB44-ACBC-74D225244361}"/>
                </a:ext>
              </a:extLst>
            </p:cNvPr>
            <p:cNvCxnSpPr>
              <a:cxnSpLocks/>
            </p:cNvCxnSpPr>
            <p:nvPr/>
          </p:nvCxnSpPr>
          <p:spPr>
            <a:xfrm>
              <a:off x="715043" y="1541533"/>
              <a:ext cx="86457" cy="68011"/>
            </a:xfrm>
            <a:prstGeom prst="line">
              <a:avLst/>
            </a:prstGeom>
            <a:ln w="25400" cap="rnd">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934E3A10-FD48-DE47-84FE-499835EDDEFD}"/>
                </a:ext>
              </a:extLst>
            </p:cNvPr>
            <p:cNvCxnSpPr>
              <a:cxnSpLocks/>
            </p:cNvCxnSpPr>
            <p:nvPr/>
          </p:nvCxnSpPr>
          <p:spPr>
            <a:xfrm flipV="1">
              <a:off x="810667" y="1379692"/>
              <a:ext cx="134224" cy="229335"/>
            </a:xfrm>
            <a:prstGeom prst="line">
              <a:avLst/>
            </a:prstGeom>
            <a:ln w="25400" cap="rnd">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42" name="Group 41">
            <a:extLst>
              <a:ext uri="{FF2B5EF4-FFF2-40B4-BE49-F238E27FC236}">
                <a16:creationId xmlns:a16="http://schemas.microsoft.com/office/drawing/2014/main" id="{B07A2E57-E6D5-B340-8A71-61752AC7BEFA}"/>
              </a:ext>
            </a:extLst>
          </p:cNvPr>
          <p:cNvGrpSpPr/>
          <p:nvPr/>
        </p:nvGrpSpPr>
        <p:grpSpPr>
          <a:xfrm>
            <a:off x="1058939" y="4236167"/>
            <a:ext cx="109860" cy="101153"/>
            <a:chOff x="715043" y="1379692"/>
            <a:chExt cx="249638" cy="229852"/>
          </a:xfrm>
        </p:grpSpPr>
        <p:cxnSp>
          <p:nvCxnSpPr>
            <p:cNvPr id="43" name="Straight Connector 42">
              <a:extLst>
                <a:ext uri="{FF2B5EF4-FFF2-40B4-BE49-F238E27FC236}">
                  <a16:creationId xmlns:a16="http://schemas.microsoft.com/office/drawing/2014/main" id="{91193FC6-80BE-E242-B040-928EB2968BF0}"/>
                </a:ext>
              </a:extLst>
            </p:cNvPr>
            <p:cNvCxnSpPr>
              <a:cxnSpLocks/>
            </p:cNvCxnSpPr>
            <p:nvPr/>
          </p:nvCxnSpPr>
          <p:spPr>
            <a:xfrm>
              <a:off x="715043" y="1541533"/>
              <a:ext cx="86457" cy="68011"/>
            </a:xfrm>
            <a:prstGeom prst="line">
              <a:avLst/>
            </a:prstGeom>
            <a:ln w="25400" cap="rnd">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2FB0996-2B26-4E4F-8B86-35FC9FBA0DBD}"/>
                </a:ext>
              </a:extLst>
            </p:cNvPr>
            <p:cNvCxnSpPr>
              <a:cxnSpLocks/>
            </p:cNvCxnSpPr>
            <p:nvPr/>
          </p:nvCxnSpPr>
          <p:spPr>
            <a:xfrm flipV="1">
              <a:off x="830457" y="1379692"/>
              <a:ext cx="134224" cy="229334"/>
            </a:xfrm>
            <a:prstGeom prst="line">
              <a:avLst/>
            </a:prstGeom>
            <a:ln w="25400" cap="rnd">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45" name="Group 44">
            <a:extLst>
              <a:ext uri="{FF2B5EF4-FFF2-40B4-BE49-F238E27FC236}">
                <a16:creationId xmlns:a16="http://schemas.microsoft.com/office/drawing/2014/main" id="{F5402DAA-04D9-1C4A-9883-64DF9FCA9281}"/>
              </a:ext>
            </a:extLst>
          </p:cNvPr>
          <p:cNvGrpSpPr/>
          <p:nvPr/>
        </p:nvGrpSpPr>
        <p:grpSpPr>
          <a:xfrm>
            <a:off x="1058939" y="4040404"/>
            <a:ext cx="101151" cy="101153"/>
            <a:chOff x="715043" y="1379692"/>
            <a:chExt cx="229848" cy="229852"/>
          </a:xfrm>
        </p:grpSpPr>
        <p:cxnSp>
          <p:nvCxnSpPr>
            <p:cNvPr id="46" name="Straight Connector 45">
              <a:extLst>
                <a:ext uri="{FF2B5EF4-FFF2-40B4-BE49-F238E27FC236}">
                  <a16:creationId xmlns:a16="http://schemas.microsoft.com/office/drawing/2014/main" id="{28E1C4FA-6C66-6A49-BC0F-17AF0FCCB31C}"/>
                </a:ext>
              </a:extLst>
            </p:cNvPr>
            <p:cNvCxnSpPr>
              <a:cxnSpLocks/>
            </p:cNvCxnSpPr>
            <p:nvPr/>
          </p:nvCxnSpPr>
          <p:spPr>
            <a:xfrm>
              <a:off x="715043" y="1541533"/>
              <a:ext cx="86457" cy="68011"/>
            </a:xfrm>
            <a:prstGeom prst="line">
              <a:avLst/>
            </a:prstGeom>
            <a:ln w="25400" cap="rnd">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7EBBDA6D-1209-7847-8123-FB78DA59408B}"/>
                </a:ext>
              </a:extLst>
            </p:cNvPr>
            <p:cNvCxnSpPr>
              <a:cxnSpLocks/>
            </p:cNvCxnSpPr>
            <p:nvPr/>
          </p:nvCxnSpPr>
          <p:spPr>
            <a:xfrm flipV="1">
              <a:off x="810667" y="1379692"/>
              <a:ext cx="134224" cy="229335"/>
            </a:xfrm>
            <a:prstGeom prst="line">
              <a:avLst/>
            </a:prstGeom>
            <a:ln w="25400" cap="rnd">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48" name="Group 47">
            <a:extLst>
              <a:ext uri="{FF2B5EF4-FFF2-40B4-BE49-F238E27FC236}">
                <a16:creationId xmlns:a16="http://schemas.microsoft.com/office/drawing/2014/main" id="{EC3265A5-E8C3-8E4C-A3D1-4ADAAC6A873A}"/>
              </a:ext>
            </a:extLst>
          </p:cNvPr>
          <p:cNvGrpSpPr/>
          <p:nvPr/>
        </p:nvGrpSpPr>
        <p:grpSpPr>
          <a:xfrm>
            <a:off x="1075102" y="4454329"/>
            <a:ext cx="101151" cy="101153"/>
            <a:chOff x="715043" y="1379692"/>
            <a:chExt cx="229848" cy="229852"/>
          </a:xfrm>
        </p:grpSpPr>
        <p:cxnSp>
          <p:nvCxnSpPr>
            <p:cNvPr id="49" name="Straight Connector 48">
              <a:extLst>
                <a:ext uri="{FF2B5EF4-FFF2-40B4-BE49-F238E27FC236}">
                  <a16:creationId xmlns:a16="http://schemas.microsoft.com/office/drawing/2014/main" id="{2F140DB5-E7B6-5340-AF92-E26D1CBE0937}"/>
                </a:ext>
              </a:extLst>
            </p:cNvPr>
            <p:cNvCxnSpPr>
              <a:cxnSpLocks/>
            </p:cNvCxnSpPr>
            <p:nvPr/>
          </p:nvCxnSpPr>
          <p:spPr>
            <a:xfrm>
              <a:off x="715043" y="1541533"/>
              <a:ext cx="86457" cy="68011"/>
            </a:xfrm>
            <a:prstGeom prst="line">
              <a:avLst/>
            </a:prstGeom>
            <a:ln w="25400" cap="rnd">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BCA2B491-64A8-EB4A-9143-909F68F24D1E}"/>
                </a:ext>
              </a:extLst>
            </p:cNvPr>
            <p:cNvCxnSpPr>
              <a:cxnSpLocks/>
            </p:cNvCxnSpPr>
            <p:nvPr/>
          </p:nvCxnSpPr>
          <p:spPr>
            <a:xfrm flipV="1">
              <a:off x="810667" y="1379692"/>
              <a:ext cx="134224" cy="229335"/>
            </a:xfrm>
            <a:prstGeom prst="line">
              <a:avLst/>
            </a:prstGeom>
            <a:ln w="25400" cap="rnd">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54" name="Group 53">
            <a:extLst>
              <a:ext uri="{FF2B5EF4-FFF2-40B4-BE49-F238E27FC236}">
                <a16:creationId xmlns:a16="http://schemas.microsoft.com/office/drawing/2014/main" id="{7B729B82-1EFA-5E46-88F9-8D198BA719BF}"/>
              </a:ext>
            </a:extLst>
          </p:cNvPr>
          <p:cNvGrpSpPr/>
          <p:nvPr/>
        </p:nvGrpSpPr>
        <p:grpSpPr>
          <a:xfrm>
            <a:off x="1058939" y="5546908"/>
            <a:ext cx="101151" cy="101153"/>
            <a:chOff x="715043" y="1379692"/>
            <a:chExt cx="229848" cy="229852"/>
          </a:xfrm>
        </p:grpSpPr>
        <p:cxnSp>
          <p:nvCxnSpPr>
            <p:cNvPr id="55" name="Straight Connector 54">
              <a:extLst>
                <a:ext uri="{FF2B5EF4-FFF2-40B4-BE49-F238E27FC236}">
                  <a16:creationId xmlns:a16="http://schemas.microsoft.com/office/drawing/2014/main" id="{BBBDC6B8-247E-5B4D-9D3C-F34A1920C3C7}"/>
                </a:ext>
              </a:extLst>
            </p:cNvPr>
            <p:cNvCxnSpPr>
              <a:cxnSpLocks/>
            </p:cNvCxnSpPr>
            <p:nvPr/>
          </p:nvCxnSpPr>
          <p:spPr>
            <a:xfrm>
              <a:off x="715043" y="1541533"/>
              <a:ext cx="86457" cy="68011"/>
            </a:xfrm>
            <a:prstGeom prst="line">
              <a:avLst/>
            </a:prstGeom>
            <a:ln w="25400" cap="rnd">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F0DE4E7D-4AF4-7B46-AC88-65FEA882E5E2}"/>
                </a:ext>
              </a:extLst>
            </p:cNvPr>
            <p:cNvCxnSpPr>
              <a:cxnSpLocks/>
            </p:cNvCxnSpPr>
            <p:nvPr/>
          </p:nvCxnSpPr>
          <p:spPr>
            <a:xfrm flipV="1">
              <a:off x="810667" y="1379692"/>
              <a:ext cx="134224" cy="229335"/>
            </a:xfrm>
            <a:prstGeom prst="line">
              <a:avLst/>
            </a:prstGeom>
            <a:ln w="25400" cap="rnd">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57" name="Group 56">
            <a:extLst>
              <a:ext uri="{FF2B5EF4-FFF2-40B4-BE49-F238E27FC236}">
                <a16:creationId xmlns:a16="http://schemas.microsoft.com/office/drawing/2014/main" id="{2DE2E65B-3904-F042-91A7-9D45AEC1E26F}"/>
              </a:ext>
            </a:extLst>
          </p:cNvPr>
          <p:cNvGrpSpPr/>
          <p:nvPr/>
        </p:nvGrpSpPr>
        <p:grpSpPr>
          <a:xfrm>
            <a:off x="1068299" y="5753919"/>
            <a:ext cx="101151" cy="101153"/>
            <a:chOff x="715043" y="1379692"/>
            <a:chExt cx="229848" cy="229852"/>
          </a:xfrm>
        </p:grpSpPr>
        <p:cxnSp>
          <p:nvCxnSpPr>
            <p:cNvPr id="58" name="Straight Connector 57">
              <a:extLst>
                <a:ext uri="{FF2B5EF4-FFF2-40B4-BE49-F238E27FC236}">
                  <a16:creationId xmlns:a16="http://schemas.microsoft.com/office/drawing/2014/main" id="{4B5E5664-E327-A043-A289-1A0B446AE1E5}"/>
                </a:ext>
              </a:extLst>
            </p:cNvPr>
            <p:cNvCxnSpPr>
              <a:cxnSpLocks/>
            </p:cNvCxnSpPr>
            <p:nvPr/>
          </p:nvCxnSpPr>
          <p:spPr>
            <a:xfrm>
              <a:off x="715043" y="1541533"/>
              <a:ext cx="86457" cy="68011"/>
            </a:xfrm>
            <a:prstGeom prst="line">
              <a:avLst/>
            </a:prstGeom>
            <a:ln w="25400" cap="rnd">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989B6119-D3B8-B944-BAA2-C149D13F3218}"/>
                </a:ext>
              </a:extLst>
            </p:cNvPr>
            <p:cNvCxnSpPr>
              <a:cxnSpLocks/>
            </p:cNvCxnSpPr>
            <p:nvPr/>
          </p:nvCxnSpPr>
          <p:spPr>
            <a:xfrm flipV="1">
              <a:off x="810667" y="1379692"/>
              <a:ext cx="134224" cy="229335"/>
            </a:xfrm>
            <a:prstGeom prst="line">
              <a:avLst/>
            </a:prstGeom>
            <a:ln w="25400" cap="rnd">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61" name="Straight Connector 60">
            <a:extLst>
              <a:ext uri="{FF2B5EF4-FFF2-40B4-BE49-F238E27FC236}">
                <a16:creationId xmlns:a16="http://schemas.microsoft.com/office/drawing/2014/main" id="{D2AD28DA-2042-7C4C-BD74-4F0DFFF2CFBA}"/>
              </a:ext>
            </a:extLst>
          </p:cNvPr>
          <p:cNvCxnSpPr>
            <a:cxnSpLocks/>
          </p:cNvCxnSpPr>
          <p:nvPr/>
        </p:nvCxnSpPr>
        <p:spPr>
          <a:xfrm>
            <a:off x="5885957" y="6858000"/>
            <a:ext cx="5801739" cy="0"/>
          </a:xfrm>
          <a:prstGeom prst="line">
            <a:avLst/>
          </a:prstGeom>
          <a:ln w="127" cap="rnd">
            <a:solidFill>
              <a:srgbClr val="01A0FF">
                <a:alpha val="15000"/>
              </a:srgbClr>
            </a:solidFill>
          </a:ln>
          <a:effectLst>
            <a:glow rad="965200">
              <a:schemeClr val="tx1">
                <a:alpha val="20000"/>
              </a:schemeClr>
            </a:glo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59058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36023348-CB0D-494F-A2D9-08F02F406986}"/>
              </a:ext>
            </a:extLst>
          </p:cNvPr>
          <p:cNvSpPr/>
          <p:nvPr/>
        </p:nvSpPr>
        <p:spPr>
          <a:xfrm>
            <a:off x="8537345" y="6051893"/>
            <a:ext cx="3654655" cy="738664"/>
          </a:xfrm>
          <a:prstGeom prst="rect">
            <a:avLst/>
          </a:prstGeom>
          <a:solidFill>
            <a:schemeClr val="bg1">
              <a:alpha val="0"/>
            </a:schemeClr>
          </a:solidFill>
        </p:spPr>
        <p:txBody>
          <a:bodyPr wrap="square">
            <a:spAutoFit/>
          </a:bodyPr>
          <a:lstStyle/>
          <a:p>
            <a:pPr marL="0" lvl="1" algn="ctr" fontAlgn="base">
              <a:defRPr sz="2200">
                <a:solidFill>
                  <a:srgbClr val="FFFFFF"/>
                </a:solidFill>
                <a:latin typeface="Helvetica Neue"/>
                <a:ea typeface="Helvetica Neue"/>
                <a:cs typeface="Helvetica Neue"/>
                <a:sym typeface="Helvetica Neue"/>
              </a:defRPr>
            </a:pPr>
            <a:r>
              <a:rPr lang="en-US" sz="1400" dirty="0">
                <a:solidFill>
                  <a:schemeClr val="bg1"/>
                </a:solidFill>
                <a:latin typeface="Source Sans Pro" panose="020B0503030403020204" pitchFamily="34" charset="0"/>
                <a:ea typeface="Source Sans Pro" panose="020B0503030403020204" pitchFamily="34" charset="0"/>
                <a:cs typeface="Helvetica Neue"/>
              </a:rPr>
              <a:t>Alternate wording: How large a role can </a:t>
            </a:r>
            <a:r>
              <a:rPr lang="en-US" sz="1400" dirty="0" err="1">
                <a:solidFill>
                  <a:schemeClr val="bg1"/>
                </a:solidFill>
                <a:latin typeface="Source Sans Pro" panose="020B0503030403020204" pitchFamily="34" charset="0"/>
                <a:ea typeface="Source Sans Pro" panose="020B0503030403020204" pitchFamily="34" charset="0"/>
                <a:cs typeface="Helvetica Neue"/>
              </a:rPr>
              <a:t>Emrgy</a:t>
            </a:r>
            <a:r>
              <a:rPr lang="en-US" sz="1400" dirty="0">
                <a:solidFill>
                  <a:schemeClr val="bg1"/>
                </a:solidFill>
                <a:latin typeface="Source Sans Pro" panose="020B0503030403020204" pitchFamily="34" charset="0"/>
                <a:ea typeface="Source Sans Pro" panose="020B0503030403020204" pitchFamily="34" charset="0"/>
                <a:cs typeface="Helvetica Neue"/>
              </a:rPr>
              <a:t> and hydro play in a market embracing clean energy and distributed renewables?</a:t>
            </a:r>
          </a:p>
        </p:txBody>
      </p:sp>
      <p:sp>
        <p:nvSpPr>
          <p:cNvPr id="3" name="Title 2">
            <a:extLst>
              <a:ext uri="{FF2B5EF4-FFF2-40B4-BE49-F238E27FC236}">
                <a16:creationId xmlns:a16="http://schemas.microsoft.com/office/drawing/2014/main" id="{AE03F70E-540C-E346-8088-B6A5C57F9045}"/>
              </a:ext>
            </a:extLst>
          </p:cNvPr>
          <p:cNvSpPr>
            <a:spLocks noGrp="1"/>
          </p:cNvSpPr>
          <p:nvPr>
            <p:ph type="title"/>
          </p:nvPr>
        </p:nvSpPr>
        <p:spPr>
          <a:xfrm>
            <a:off x="361122" y="273618"/>
            <a:ext cx="7800745" cy="1138773"/>
          </a:xfrm>
        </p:spPr>
        <p:txBody>
          <a:bodyPr>
            <a:normAutofit/>
          </a:bodyPr>
          <a:lstStyle/>
          <a:p>
            <a:r>
              <a:rPr lang="en-US" sz="3800" dirty="0"/>
              <a:t>THE TIME IS RIGHT FOR EMRGY TO ENTER A GROWING MARKET</a:t>
            </a:r>
          </a:p>
        </p:txBody>
      </p:sp>
      <p:sp>
        <p:nvSpPr>
          <p:cNvPr id="25" name="Rectangle 24">
            <a:extLst>
              <a:ext uri="{FF2B5EF4-FFF2-40B4-BE49-F238E27FC236}">
                <a16:creationId xmlns:a16="http://schemas.microsoft.com/office/drawing/2014/main" id="{2B775B66-8716-A347-86E7-5DD7F5B87DA4}"/>
              </a:ext>
            </a:extLst>
          </p:cNvPr>
          <p:cNvSpPr/>
          <p:nvPr/>
        </p:nvSpPr>
        <p:spPr>
          <a:xfrm>
            <a:off x="4360445" y="4858859"/>
            <a:ext cx="3430393" cy="497772"/>
          </a:xfrm>
          <a:prstGeom prst="rect">
            <a:avLst/>
          </a:prstGeom>
          <a:solidFill>
            <a:schemeClr val="bg1">
              <a:alpha val="0"/>
            </a:schemeClr>
          </a:solidFill>
        </p:spPr>
        <p:txBody>
          <a:bodyPr wrap="square">
            <a:noAutofit/>
          </a:bodyPr>
          <a:lstStyle/>
          <a:p>
            <a:pPr marL="0" lvl="1" algn="ctr" fontAlgn="base"/>
            <a:r>
              <a:rPr lang="en-US" b="1" dirty="0">
                <a:solidFill>
                  <a:schemeClr val="bg1"/>
                </a:solidFill>
                <a:latin typeface="Source Sans Pro SemiBold" panose="020B0503030403020204" pitchFamily="34" charset="0"/>
                <a:ea typeface="Source Sans Pro SemiBold" panose="020B0503030403020204" pitchFamily="34" charset="0"/>
                <a:cs typeface="Helvetica Neue"/>
              </a:rPr>
              <a:t>% Clean Energy from Wind and Solar Renewables</a:t>
            </a:r>
          </a:p>
        </p:txBody>
      </p:sp>
      <p:cxnSp>
        <p:nvCxnSpPr>
          <p:cNvPr id="33" name="Straight Connector 32">
            <a:extLst>
              <a:ext uri="{FF2B5EF4-FFF2-40B4-BE49-F238E27FC236}">
                <a16:creationId xmlns:a16="http://schemas.microsoft.com/office/drawing/2014/main" id="{174F3A91-23ED-724D-95CC-42C71DDF7F64}"/>
              </a:ext>
            </a:extLst>
          </p:cNvPr>
          <p:cNvCxnSpPr>
            <a:cxnSpLocks/>
          </p:cNvCxnSpPr>
          <p:nvPr/>
        </p:nvCxnSpPr>
        <p:spPr>
          <a:xfrm>
            <a:off x="8325935" y="1824452"/>
            <a:ext cx="0" cy="3950323"/>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1E5D542C-CF6B-2746-BF22-23BD3874FC41}"/>
              </a:ext>
            </a:extLst>
          </p:cNvPr>
          <p:cNvSpPr/>
          <p:nvPr/>
        </p:nvSpPr>
        <p:spPr>
          <a:xfrm>
            <a:off x="8807711" y="1175044"/>
            <a:ext cx="2979966" cy="1138773"/>
          </a:xfrm>
          <a:prstGeom prst="rect">
            <a:avLst/>
          </a:prstGeom>
          <a:solidFill>
            <a:schemeClr val="bg1">
              <a:alpha val="0"/>
            </a:schemeClr>
          </a:solidFill>
        </p:spPr>
        <p:txBody>
          <a:bodyPr wrap="square">
            <a:spAutoFit/>
          </a:bodyPr>
          <a:lstStyle/>
          <a:p>
            <a:pPr marL="0" lvl="1" algn="ctr" fontAlgn="base">
              <a:defRPr sz="2200">
                <a:solidFill>
                  <a:srgbClr val="FFFFFF"/>
                </a:solidFill>
                <a:latin typeface="Helvetica Neue"/>
                <a:ea typeface="Helvetica Neue"/>
                <a:cs typeface="Helvetica Neue"/>
                <a:sym typeface="Helvetica Neue"/>
              </a:defRPr>
            </a:pPr>
            <a:r>
              <a:rPr lang="en-US" sz="4000" b="1" dirty="0">
                <a:solidFill>
                  <a:schemeClr val="bg1"/>
                </a:solidFill>
                <a:latin typeface="Source Sans Pro" panose="020B0503030403020204" pitchFamily="34" charset="0"/>
                <a:ea typeface="Source Sans Pro" panose="020B0503030403020204" pitchFamily="34" charset="0"/>
              </a:rPr>
              <a:t>$322 billion</a:t>
            </a:r>
          </a:p>
          <a:p>
            <a:pPr marL="0" lvl="1" algn="ctr" fontAlgn="base">
              <a:defRPr sz="2200">
                <a:solidFill>
                  <a:srgbClr val="FFFFFF"/>
                </a:solidFill>
                <a:latin typeface="Helvetica Neue"/>
                <a:ea typeface="Helvetica Neue"/>
                <a:cs typeface="Helvetica Neue"/>
                <a:sym typeface="Helvetica Neue"/>
              </a:defRPr>
            </a:pPr>
            <a:r>
              <a:rPr lang="en-US" sz="1400" dirty="0">
                <a:solidFill>
                  <a:schemeClr val="bg1"/>
                </a:solidFill>
                <a:latin typeface="Source Sans Pro" panose="020B0503030403020204" pitchFamily="34" charset="0"/>
                <a:ea typeface="Source Sans Pro" panose="020B0503030403020204" pitchFamily="34" charset="0"/>
              </a:rPr>
              <a:t>projected global annual investment into renewables through 2025</a:t>
            </a:r>
          </a:p>
        </p:txBody>
      </p:sp>
      <p:sp>
        <p:nvSpPr>
          <p:cNvPr id="21" name="Rectangle 20">
            <a:extLst>
              <a:ext uri="{FF2B5EF4-FFF2-40B4-BE49-F238E27FC236}">
                <a16:creationId xmlns:a16="http://schemas.microsoft.com/office/drawing/2014/main" id="{3CBB65F8-95F5-814B-ADB4-EB264B170A7E}"/>
              </a:ext>
            </a:extLst>
          </p:cNvPr>
          <p:cNvSpPr/>
          <p:nvPr/>
        </p:nvSpPr>
        <p:spPr>
          <a:xfrm>
            <a:off x="8861033" y="2838162"/>
            <a:ext cx="2909914" cy="1138773"/>
          </a:xfrm>
          <a:prstGeom prst="rect">
            <a:avLst/>
          </a:prstGeom>
          <a:solidFill>
            <a:schemeClr val="bg1">
              <a:alpha val="0"/>
            </a:schemeClr>
          </a:solidFill>
        </p:spPr>
        <p:txBody>
          <a:bodyPr wrap="square">
            <a:spAutoFit/>
          </a:bodyPr>
          <a:lstStyle/>
          <a:p>
            <a:pPr marL="0" lvl="1" algn="ctr" fontAlgn="base">
              <a:defRPr sz="2200">
                <a:solidFill>
                  <a:srgbClr val="FFFFFF"/>
                </a:solidFill>
                <a:latin typeface="Helvetica Neue"/>
                <a:ea typeface="Helvetica Neue"/>
                <a:cs typeface="Helvetica Neue"/>
                <a:sym typeface="Helvetica Neue"/>
              </a:defRPr>
            </a:pPr>
            <a:r>
              <a:rPr lang="en-US" sz="4000" b="1" dirty="0">
                <a:solidFill>
                  <a:schemeClr val="bg1"/>
                </a:solidFill>
                <a:latin typeface="Source Sans Pro" panose="020B0503030403020204" pitchFamily="34" charset="0"/>
                <a:ea typeface="Source Sans Pro" panose="020B0503030403020204" pitchFamily="34" charset="0"/>
              </a:rPr>
              <a:t>$574 billion</a:t>
            </a:r>
          </a:p>
          <a:p>
            <a:pPr marL="0" lvl="1" algn="ctr" fontAlgn="base">
              <a:defRPr sz="2200">
                <a:solidFill>
                  <a:srgbClr val="FFFFFF"/>
                </a:solidFill>
                <a:latin typeface="Helvetica Neue"/>
                <a:ea typeface="Helvetica Neue"/>
                <a:cs typeface="Helvetica Neue"/>
                <a:sym typeface="Helvetica Neue"/>
              </a:defRPr>
            </a:pPr>
            <a:r>
              <a:rPr lang="en-US" sz="1400" dirty="0">
                <a:solidFill>
                  <a:schemeClr val="bg1"/>
                </a:solidFill>
                <a:latin typeface="Source Sans Pro" panose="020B0503030403020204" pitchFamily="34" charset="0"/>
                <a:ea typeface="Source Sans Pro" panose="020B0503030403020204" pitchFamily="34" charset="0"/>
                <a:cs typeface="Helvetica Neue"/>
              </a:rPr>
              <a:t>global distributed </a:t>
            </a:r>
            <a:br>
              <a:rPr lang="en-US" sz="1400" dirty="0">
                <a:solidFill>
                  <a:schemeClr val="bg1"/>
                </a:solidFill>
                <a:latin typeface="Source Sans Pro" panose="020B0503030403020204" pitchFamily="34" charset="0"/>
                <a:ea typeface="Source Sans Pro" panose="020B0503030403020204" pitchFamily="34" charset="0"/>
                <a:cs typeface="Helvetica Neue"/>
              </a:rPr>
            </a:br>
            <a:r>
              <a:rPr lang="en-US" sz="1400" dirty="0">
                <a:solidFill>
                  <a:schemeClr val="bg1"/>
                </a:solidFill>
                <a:latin typeface="Source Sans Pro" panose="020B0503030403020204" pitchFamily="34" charset="0"/>
                <a:ea typeface="Source Sans Pro" panose="020B0503030403020204" pitchFamily="34" charset="0"/>
                <a:cs typeface="Helvetica Neue"/>
              </a:rPr>
              <a:t>energy market size </a:t>
            </a:r>
            <a:r>
              <a:rPr lang="en-US" sz="1400" dirty="0">
                <a:solidFill>
                  <a:schemeClr val="bg1"/>
                </a:solidFill>
                <a:latin typeface="Source Sans Pro" panose="020B0503030403020204" pitchFamily="34" charset="0"/>
                <a:ea typeface="Source Sans Pro" panose="020B0503030403020204" pitchFamily="34" charset="0"/>
              </a:rPr>
              <a:t>by 2025</a:t>
            </a:r>
          </a:p>
        </p:txBody>
      </p:sp>
      <p:graphicFrame>
        <p:nvGraphicFramePr>
          <p:cNvPr id="28" name="Chart 27">
            <a:extLst>
              <a:ext uri="{FF2B5EF4-FFF2-40B4-BE49-F238E27FC236}">
                <a16:creationId xmlns:a16="http://schemas.microsoft.com/office/drawing/2014/main" id="{281D40BF-4A55-8E47-8109-33404F45004C}"/>
              </a:ext>
            </a:extLst>
          </p:cNvPr>
          <p:cNvGraphicFramePr>
            <a:graphicFrameLocks/>
          </p:cNvGraphicFramePr>
          <p:nvPr>
            <p:extLst>
              <p:ext uri="{D42A27DB-BD31-4B8C-83A1-F6EECF244321}">
                <p14:modId xmlns:p14="http://schemas.microsoft.com/office/powerpoint/2010/main" val="2051903969"/>
              </p:ext>
            </p:extLst>
          </p:nvPr>
        </p:nvGraphicFramePr>
        <p:xfrm>
          <a:off x="4128572" y="2085745"/>
          <a:ext cx="3892550" cy="2743200"/>
        </p:xfrm>
        <a:graphic>
          <a:graphicData uri="http://schemas.openxmlformats.org/drawingml/2006/chart">
            <c:chart xmlns:c="http://schemas.openxmlformats.org/drawingml/2006/chart" xmlns:r="http://schemas.openxmlformats.org/officeDocument/2006/relationships" r:id="rId3"/>
          </a:graphicData>
        </a:graphic>
      </p:graphicFrame>
      <p:grpSp>
        <p:nvGrpSpPr>
          <p:cNvPr id="19" name="Google Shape;12737;p77">
            <a:extLst>
              <a:ext uri="{FF2B5EF4-FFF2-40B4-BE49-F238E27FC236}">
                <a16:creationId xmlns:a16="http://schemas.microsoft.com/office/drawing/2014/main" id="{CF340057-EE9D-2E4B-9772-495FC640FC2E}"/>
              </a:ext>
            </a:extLst>
          </p:cNvPr>
          <p:cNvGrpSpPr/>
          <p:nvPr/>
        </p:nvGrpSpPr>
        <p:grpSpPr>
          <a:xfrm>
            <a:off x="9325272" y="4501280"/>
            <a:ext cx="583506" cy="581296"/>
            <a:chOff x="4195399" y="1970604"/>
            <a:chExt cx="344879" cy="343573"/>
          </a:xfrm>
          <a:solidFill>
            <a:schemeClr val="bg1"/>
          </a:solidFill>
        </p:grpSpPr>
        <p:sp>
          <p:nvSpPr>
            <p:cNvPr id="24" name="Google Shape;12738;p77">
              <a:extLst>
                <a:ext uri="{FF2B5EF4-FFF2-40B4-BE49-F238E27FC236}">
                  <a16:creationId xmlns:a16="http://schemas.microsoft.com/office/drawing/2014/main" id="{692A7BAC-3195-D74B-BCCF-C29D176D16F1}"/>
                </a:ext>
              </a:extLst>
            </p:cNvPr>
            <p:cNvSpPr/>
            <p:nvPr/>
          </p:nvSpPr>
          <p:spPr>
            <a:xfrm>
              <a:off x="4195399" y="1970604"/>
              <a:ext cx="344878" cy="343573"/>
            </a:xfrm>
            <a:custGeom>
              <a:avLst/>
              <a:gdLst/>
              <a:ahLst/>
              <a:cxnLst/>
              <a:rect l="l" t="t" r="r" b="b"/>
              <a:pathLst>
                <a:path w="10835" h="10794" extrusionOk="0">
                  <a:moveTo>
                    <a:pt x="4155" y="6287"/>
                  </a:moveTo>
                  <a:cubicBezTo>
                    <a:pt x="4274" y="6418"/>
                    <a:pt x="4417" y="6561"/>
                    <a:pt x="4572" y="6704"/>
                  </a:cubicBezTo>
                  <a:lnTo>
                    <a:pt x="3977" y="7299"/>
                  </a:lnTo>
                  <a:lnTo>
                    <a:pt x="3929" y="7252"/>
                  </a:lnTo>
                  <a:lnTo>
                    <a:pt x="3596" y="6918"/>
                  </a:lnTo>
                  <a:lnTo>
                    <a:pt x="3560" y="6883"/>
                  </a:lnTo>
                  <a:lnTo>
                    <a:pt x="4155" y="6287"/>
                  </a:lnTo>
                  <a:close/>
                  <a:moveTo>
                    <a:pt x="3203" y="7064"/>
                  </a:moveTo>
                  <a:cubicBezTo>
                    <a:pt x="3271" y="7064"/>
                    <a:pt x="3340" y="7091"/>
                    <a:pt x="3393" y="7144"/>
                  </a:cubicBezTo>
                  <a:lnTo>
                    <a:pt x="3715" y="7478"/>
                  </a:lnTo>
                  <a:cubicBezTo>
                    <a:pt x="3810" y="7573"/>
                    <a:pt x="3822" y="7740"/>
                    <a:pt x="3715" y="7847"/>
                  </a:cubicBezTo>
                  <a:lnTo>
                    <a:pt x="3524" y="8037"/>
                  </a:lnTo>
                  <a:lnTo>
                    <a:pt x="2822" y="7335"/>
                  </a:lnTo>
                  <a:lnTo>
                    <a:pt x="3012" y="7144"/>
                  </a:lnTo>
                  <a:cubicBezTo>
                    <a:pt x="3066" y="7091"/>
                    <a:pt x="3134" y="7064"/>
                    <a:pt x="3203" y="7064"/>
                  </a:cubicBezTo>
                  <a:close/>
                  <a:moveTo>
                    <a:pt x="2608" y="7549"/>
                  </a:moveTo>
                  <a:lnTo>
                    <a:pt x="3298" y="8252"/>
                  </a:lnTo>
                  <a:lnTo>
                    <a:pt x="1143" y="10407"/>
                  </a:lnTo>
                  <a:cubicBezTo>
                    <a:pt x="1089" y="10460"/>
                    <a:pt x="1024" y="10487"/>
                    <a:pt x="959" y="10487"/>
                  </a:cubicBezTo>
                  <a:cubicBezTo>
                    <a:pt x="893" y="10487"/>
                    <a:pt x="828" y="10460"/>
                    <a:pt x="774" y="10407"/>
                  </a:cubicBezTo>
                  <a:lnTo>
                    <a:pt x="441" y="10073"/>
                  </a:lnTo>
                  <a:cubicBezTo>
                    <a:pt x="345" y="9978"/>
                    <a:pt x="345" y="9811"/>
                    <a:pt x="441" y="9704"/>
                  </a:cubicBezTo>
                  <a:lnTo>
                    <a:pt x="2608" y="7549"/>
                  </a:lnTo>
                  <a:close/>
                  <a:moveTo>
                    <a:pt x="7037" y="1"/>
                  </a:moveTo>
                  <a:cubicBezTo>
                    <a:pt x="3941" y="1"/>
                    <a:pt x="2155" y="3513"/>
                    <a:pt x="3953" y="6013"/>
                  </a:cubicBezTo>
                  <a:lnTo>
                    <a:pt x="3239" y="6728"/>
                  </a:lnTo>
                  <a:cubicBezTo>
                    <a:pt x="3224" y="6727"/>
                    <a:pt x="3209" y="6726"/>
                    <a:pt x="3194" y="6726"/>
                  </a:cubicBezTo>
                  <a:cubicBezTo>
                    <a:pt x="3036" y="6726"/>
                    <a:pt x="2907" y="6785"/>
                    <a:pt x="2798" y="6894"/>
                  </a:cubicBezTo>
                  <a:lnTo>
                    <a:pt x="226" y="9466"/>
                  </a:lnTo>
                  <a:cubicBezTo>
                    <a:pt x="0" y="9692"/>
                    <a:pt x="0" y="10061"/>
                    <a:pt x="226" y="10288"/>
                  </a:cubicBezTo>
                  <a:lnTo>
                    <a:pt x="548" y="10633"/>
                  </a:lnTo>
                  <a:cubicBezTo>
                    <a:pt x="661" y="10740"/>
                    <a:pt x="810" y="10794"/>
                    <a:pt x="959" y="10794"/>
                  </a:cubicBezTo>
                  <a:cubicBezTo>
                    <a:pt x="1107" y="10794"/>
                    <a:pt x="1256" y="10740"/>
                    <a:pt x="1369" y="10633"/>
                  </a:cubicBezTo>
                  <a:lnTo>
                    <a:pt x="3631" y="8371"/>
                  </a:lnTo>
                  <a:lnTo>
                    <a:pt x="3941" y="8049"/>
                  </a:lnTo>
                  <a:cubicBezTo>
                    <a:pt x="4060" y="7930"/>
                    <a:pt x="4120" y="7775"/>
                    <a:pt x="4108" y="7609"/>
                  </a:cubicBezTo>
                  <a:lnTo>
                    <a:pt x="4822" y="6894"/>
                  </a:lnTo>
                  <a:cubicBezTo>
                    <a:pt x="5358" y="7275"/>
                    <a:pt x="6001" y="7514"/>
                    <a:pt x="6656" y="7597"/>
                  </a:cubicBezTo>
                  <a:lnTo>
                    <a:pt x="6668" y="7597"/>
                  </a:lnTo>
                  <a:cubicBezTo>
                    <a:pt x="6739" y="7597"/>
                    <a:pt x="6810" y="7537"/>
                    <a:pt x="6834" y="7442"/>
                  </a:cubicBezTo>
                  <a:cubicBezTo>
                    <a:pt x="6846" y="7359"/>
                    <a:pt x="6775" y="7275"/>
                    <a:pt x="6691" y="7264"/>
                  </a:cubicBezTo>
                  <a:cubicBezTo>
                    <a:pt x="6013" y="7192"/>
                    <a:pt x="5370" y="6918"/>
                    <a:pt x="4846" y="6502"/>
                  </a:cubicBezTo>
                  <a:cubicBezTo>
                    <a:pt x="2286" y="4442"/>
                    <a:pt x="3798" y="334"/>
                    <a:pt x="7037" y="334"/>
                  </a:cubicBezTo>
                  <a:cubicBezTo>
                    <a:pt x="8870" y="334"/>
                    <a:pt x="10323" y="1715"/>
                    <a:pt x="10501" y="3454"/>
                  </a:cubicBezTo>
                  <a:cubicBezTo>
                    <a:pt x="10522" y="3535"/>
                    <a:pt x="10576" y="3590"/>
                    <a:pt x="10644" y="3590"/>
                  </a:cubicBezTo>
                  <a:cubicBezTo>
                    <a:pt x="10655" y="3590"/>
                    <a:pt x="10668" y="3588"/>
                    <a:pt x="10680" y="3584"/>
                  </a:cubicBezTo>
                  <a:cubicBezTo>
                    <a:pt x="10775" y="3573"/>
                    <a:pt x="10835" y="3501"/>
                    <a:pt x="10823" y="3406"/>
                  </a:cubicBezTo>
                  <a:cubicBezTo>
                    <a:pt x="10620" y="1525"/>
                    <a:pt x="9037" y="1"/>
                    <a:pt x="7037" y="1"/>
                  </a:cubicBezTo>
                  <a:close/>
                </a:path>
              </a:pathLst>
            </a:custGeom>
            <a:grpFill/>
            <a:ln>
              <a:noFill/>
            </a:ln>
          </p:spPr>
          <p:txBody>
            <a:bodyPr spcFirstLastPara="1" wrap="square" lIns="121900" tIns="121900" rIns="121900" bIns="121900" anchor="ctr" anchorCtr="0">
              <a:noAutofit/>
            </a:bodyPr>
            <a:lstStyle/>
            <a:p>
              <a:endParaRPr sz="2489"/>
            </a:p>
          </p:txBody>
        </p:sp>
        <p:sp>
          <p:nvSpPr>
            <p:cNvPr id="34" name="Google Shape;12739;p77">
              <a:extLst>
                <a:ext uri="{FF2B5EF4-FFF2-40B4-BE49-F238E27FC236}">
                  <a16:creationId xmlns:a16="http://schemas.microsoft.com/office/drawing/2014/main" id="{02CBBDD9-DA44-904E-941C-AED82A49232C}"/>
                </a:ext>
              </a:extLst>
            </p:cNvPr>
            <p:cNvSpPr/>
            <p:nvPr/>
          </p:nvSpPr>
          <p:spPr>
            <a:xfrm>
              <a:off x="4311356" y="1993458"/>
              <a:ext cx="206959" cy="197378"/>
            </a:xfrm>
            <a:custGeom>
              <a:avLst/>
              <a:gdLst/>
              <a:ahLst/>
              <a:cxnLst/>
              <a:rect l="l" t="t" r="r" b="b"/>
              <a:pathLst>
                <a:path w="6502" h="6201" extrusionOk="0">
                  <a:moveTo>
                    <a:pt x="3394" y="295"/>
                  </a:moveTo>
                  <a:cubicBezTo>
                    <a:pt x="4930" y="295"/>
                    <a:pt x="6180" y="1533"/>
                    <a:pt x="6180" y="3081"/>
                  </a:cubicBezTo>
                  <a:cubicBezTo>
                    <a:pt x="6180" y="4641"/>
                    <a:pt x="4930" y="5879"/>
                    <a:pt x="3394" y="5879"/>
                  </a:cubicBezTo>
                  <a:cubicBezTo>
                    <a:pt x="2679" y="5879"/>
                    <a:pt x="1965" y="5605"/>
                    <a:pt x="1429" y="5057"/>
                  </a:cubicBezTo>
                  <a:cubicBezTo>
                    <a:pt x="346" y="3974"/>
                    <a:pt x="346" y="2200"/>
                    <a:pt x="1429" y="1116"/>
                  </a:cubicBezTo>
                  <a:cubicBezTo>
                    <a:pt x="1977" y="569"/>
                    <a:pt x="2679" y="295"/>
                    <a:pt x="3394" y="295"/>
                  </a:cubicBezTo>
                  <a:close/>
                  <a:moveTo>
                    <a:pt x="3404" y="0"/>
                  </a:moveTo>
                  <a:cubicBezTo>
                    <a:pt x="2608" y="0"/>
                    <a:pt x="1810" y="301"/>
                    <a:pt x="1203" y="902"/>
                  </a:cubicBezTo>
                  <a:cubicBezTo>
                    <a:pt x="0" y="2116"/>
                    <a:pt x="0" y="4093"/>
                    <a:pt x="1203" y="5295"/>
                  </a:cubicBezTo>
                  <a:cubicBezTo>
                    <a:pt x="1822" y="5903"/>
                    <a:pt x="2608" y="6200"/>
                    <a:pt x="3394" y="6200"/>
                  </a:cubicBezTo>
                  <a:cubicBezTo>
                    <a:pt x="5108" y="6188"/>
                    <a:pt x="6501" y="4819"/>
                    <a:pt x="6501" y="3093"/>
                  </a:cubicBezTo>
                  <a:cubicBezTo>
                    <a:pt x="6501" y="2259"/>
                    <a:pt x="6180" y="1485"/>
                    <a:pt x="5596" y="902"/>
                  </a:cubicBezTo>
                  <a:cubicBezTo>
                    <a:pt x="4995" y="301"/>
                    <a:pt x="4200" y="0"/>
                    <a:pt x="3404" y="0"/>
                  </a:cubicBezTo>
                  <a:close/>
                </a:path>
              </a:pathLst>
            </a:custGeom>
            <a:grpFill/>
            <a:ln>
              <a:noFill/>
            </a:ln>
          </p:spPr>
          <p:txBody>
            <a:bodyPr spcFirstLastPara="1" wrap="square" lIns="121900" tIns="121900" rIns="121900" bIns="121900" anchor="ctr" anchorCtr="0">
              <a:noAutofit/>
            </a:bodyPr>
            <a:lstStyle/>
            <a:p>
              <a:endParaRPr sz="2489" dirty="0"/>
            </a:p>
          </p:txBody>
        </p:sp>
        <p:sp>
          <p:nvSpPr>
            <p:cNvPr id="37" name="Google Shape;12741;p77">
              <a:extLst>
                <a:ext uri="{FF2B5EF4-FFF2-40B4-BE49-F238E27FC236}">
                  <a16:creationId xmlns:a16="http://schemas.microsoft.com/office/drawing/2014/main" id="{BBE1DFC0-38CC-FE4B-A9A6-5044EF6B8615}"/>
                </a:ext>
              </a:extLst>
            </p:cNvPr>
            <p:cNvSpPr/>
            <p:nvPr/>
          </p:nvSpPr>
          <p:spPr>
            <a:xfrm>
              <a:off x="4426167" y="2098561"/>
              <a:ext cx="114111" cy="113474"/>
            </a:xfrm>
            <a:custGeom>
              <a:avLst/>
              <a:gdLst/>
              <a:ahLst/>
              <a:cxnLst/>
              <a:rect l="l" t="t" r="r" b="b"/>
              <a:pathLst>
                <a:path w="3585" h="3565" extrusionOk="0">
                  <a:moveTo>
                    <a:pt x="3401" y="1"/>
                  </a:moveTo>
                  <a:cubicBezTo>
                    <a:pt x="3330" y="1"/>
                    <a:pt x="3272" y="73"/>
                    <a:pt x="3251" y="136"/>
                  </a:cubicBezTo>
                  <a:cubicBezTo>
                    <a:pt x="3097" y="1767"/>
                    <a:pt x="1799" y="3077"/>
                    <a:pt x="144" y="3244"/>
                  </a:cubicBezTo>
                  <a:cubicBezTo>
                    <a:pt x="61" y="3255"/>
                    <a:pt x="1" y="3339"/>
                    <a:pt x="13" y="3422"/>
                  </a:cubicBezTo>
                  <a:cubicBezTo>
                    <a:pt x="25" y="3494"/>
                    <a:pt x="84" y="3565"/>
                    <a:pt x="180" y="3565"/>
                  </a:cubicBezTo>
                  <a:lnTo>
                    <a:pt x="191" y="3565"/>
                  </a:lnTo>
                  <a:cubicBezTo>
                    <a:pt x="1966" y="3398"/>
                    <a:pt x="3394" y="1970"/>
                    <a:pt x="3573" y="184"/>
                  </a:cubicBezTo>
                  <a:cubicBezTo>
                    <a:pt x="3585" y="88"/>
                    <a:pt x="3513" y="17"/>
                    <a:pt x="3430" y="5"/>
                  </a:cubicBezTo>
                  <a:cubicBezTo>
                    <a:pt x="3420" y="2"/>
                    <a:pt x="3410" y="1"/>
                    <a:pt x="3401" y="1"/>
                  </a:cubicBezTo>
                  <a:close/>
                </a:path>
              </a:pathLst>
            </a:custGeom>
            <a:grpFill/>
            <a:ln>
              <a:noFill/>
            </a:ln>
          </p:spPr>
          <p:txBody>
            <a:bodyPr spcFirstLastPara="1" wrap="square" lIns="121900" tIns="121900" rIns="121900" bIns="121900" anchor="ctr" anchorCtr="0">
              <a:noAutofit/>
            </a:bodyPr>
            <a:lstStyle/>
            <a:p>
              <a:endParaRPr sz="2489"/>
            </a:p>
          </p:txBody>
        </p:sp>
      </p:grpSp>
      <p:grpSp>
        <p:nvGrpSpPr>
          <p:cNvPr id="46" name="Google Shape;10241;p73">
            <a:extLst>
              <a:ext uri="{FF2B5EF4-FFF2-40B4-BE49-F238E27FC236}">
                <a16:creationId xmlns:a16="http://schemas.microsoft.com/office/drawing/2014/main" id="{22CFCA23-98DD-984B-9DDB-3811DECDDE56}"/>
              </a:ext>
            </a:extLst>
          </p:cNvPr>
          <p:cNvGrpSpPr/>
          <p:nvPr/>
        </p:nvGrpSpPr>
        <p:grpSpPr>
          <a:xfrm>
            <a:off x="10217092" y="4164846"/>
            <a:ext cx="1415852" cy="1328199"/>
            <a:chOff x="3091957" y="3374131"/>
            <a:chExt cx="354717" cy="332757"/>
          </a:xfrm>
          <a:solidFill>
            <a:schemeClr val="bg1"/>
          </a:solidFill>
        </p:grpSpPr>
        <p:sp>
          <p:nvSpPr>
            <p:cNvPr id="47" name="Google Shape;10242;p73">
              <a:extLst>
                <a:ext uri="{FF2B5EF4-FFF2-40B4-BE49-F238E27FC236}">
                  <a16:creationId xmlns:a16="http://schemas.microsoft.com/office/drawing/2014/main" id="{36F483F0-803F-2E4D-8209-21D6CDEE0114}"/>
                </a:ext>
              </a:extLst>
            </p:cNvPr>
            <p:cNvSpPr/>
            <p:nvPr/>
          </p:nvSpPr>
          <p:spPr>
            <a:xfrm>
              <a:off x="3091957" y="3374131"/>
              <a:ext cx="354717" cy="332757"/>
            </a:xfrm>
            <a:custGeom>
              <a:avLst/>
              <a:gdLst/>
              <a:ahLst/>
              <a:cxnLst/>
              <a:rect l="l" t="t" r="r" b="b"/>
              <a:pathLst>
                <a:path w="11145" h="10455" extrusionOk="0">
                  <a:moveTo>
                    <a:pt x="5882" y="358"/>
                  </a:moveTo>
                  <a:cubicBezTo>
                    <a:pt x="6251" y="358"/>
                    <a:pt x="6549" y="656"/>
                    <a:pt x="6549" y="1037"/>
                  </a:cubicBezTo>
                  <a:lnTo>
                    <a:pt x="6549" y="1430"/>
                  </a:lnTo>
                  <a:cubicBezTo>
                    <a:pt x="6549" y="1751"/>
                    <a:pt x="6799" y="2001"/>
                    <a:pt x="7108" y="2001"/>
                  </a:cubicBezTo>
                  <a:lnTo>
                    <a:pt x="7275" y="2001"/>
                  </a:lnTo>
                  <a:cubicBezTo>
                    <a:pt x="7394" y="2001"/>
                    <a:pt x="7489" y="2084"/>
                    <a:pt x="7489" y="2204"/>
                  </a:cubicBezTo>
                  <a:lnTo>
                    <a:pt x="7489" y="3311"/>
                  </a:lnTo>
                  <a:cubicBezTo>
                    <a:pt x="7489" y="3430"/>
                    <a:pt x="7394" y="3513"/>
                    <a:pt x="7275" y="3513"/>
                  </a:cubicBezTo>
                  <a:lnTo>
                    <a:pt x="3846" y="3513"/>
                  </a:lnTo>
                  <a:cubicBezTo>
                    <a:pt x="3727" y="3513"/>
                    <a:pt x="3632" y="3430"/>
                    <a:pt x="3632" y="3311"/>
                  </a:cubicBezTo>
                  <a:lnTo>
                    <a:pt x="3632" y="2204"/>
                  </a:lnTo>
                  <a:cubicBezTo>
                    <a:pt x="3632" y="2084"/>
                    <a:pt x="3727" y="2001"/>
                    <a:pt x="3846" y="2001"/>
                  </a:cubicBezTo>
                  <a:lnTo>
                    <a:pt x="4001" y="2001"/>
                  </a:lnTo>
                  <a:cubicBezTo>
                    <a:pt x="4322" y="2001"/>
                    <a:pt x="4572" y="1739"/>
                    <a:pt x="4572" y="1430"/>
                  </a:cubicBezTo>
                  <a:lnTo>
                    <a:pt x="4572" y="1037"/>
                  </a:lnTo>
                  <a:cubicBezTo>
                    <a:pt x="4572" y="656"/>
                    <a:pt x="4870" y="358"/>
                    <a:pt x="5239" y="358"/>
                  </a:cubicBezTo>
                  <a:close/>
                  <a:moveTo>
                    <a:pt x="10132" y="2477"/>
                  </a:moveTo>
                  <a:cubicBezTo>
                    <a:pt x="10478" y="2477"/>
                    <a:pt x="10764" y="2763"/>
                    <a:pt x="10764" y="3097"/>
                  </a:cubicBezTo>
                  <a:lnTo>
                    <a:pt x="10764" y="9466"/>
                  </a:lnTo>
                  <a:lnTo>
                    <a:pt x="10775" y="9466"/>
                  </a:lnTo>
                  <a:cubicBezTo>
                    <a:pt x="10775" y="9812"/>
                    <a:pt x="10490" y="10097"/>
                    <a:pt x="10156" y="10097"/>
                  </a:cubicBezTo>
                  <a:lnTo>
                    <a:pt x="965" y="10097"/>
                  </a:lnTo>
                  <a:cubicBezTo>
                    <a:pt x="631" y="10097"/>
                    <a:pt x="346" y="9812"/>
                    <a:pt x="346" y="9466"/>
                  </a:cubicBezTo>
                  <a:lnTo>
                    <a:pt x="346" y="3097"/>
                  </a:lnTo>
                  <a:cubicBezTo>
                    <a:pt x="346" y="2763"/>
                    <a:pt x="619" y="2477"/>
                    <a:pt x="965" y="2477"/>
                  </a:cubicBezTo>
                  <a:lnTo>
                    <a:pt x="3274" y="2477"/>
                  </a:lnTo>
                  <a:lnTo>
                    <a:pt x="3274" y="3061"/>
                  </a:lnTo>
                  <a:lnTo>
                    <a:pt x="1096" y="3061"/>
                  </a:lnTo>
                  <a:cubicBezTo>
                    <a:pt x="1000" y="3061"/>
                    <a:pt x="917" y="3132"/>
                    <a:pt x="917" y="3239"/>
                  </a:cubicBezTo>
                  <a:lnTo>
                    <a:pt x="917" y="9335"/>
                  </a:lnTo>
                  <a:cubicBezTo>
                    <a:pt x="917" y="9443"/>
                    <a:pt x="1000" y="9514"/>
                    <a:pt x="1096" y="9514"/>
                  </a:cubicBezTo>
                  <a:lnTo>
                    <a:pt x="7037" y="9514"/>
                  </a:lnTo>
                  <a:cubicBezTo>
                    <a:pt x="7144" y="9514"/>
                    <a:pt x="7215" y="9443"/>
                    <a:pt x="7215" y="9335"/>
                  </a:cubicBezTo>
                  <a:cubicBezTo>
                    <a:pt x="7215" y="9228"/>
                    <a:pt x="7144" y="9157"/>
                    <a:pt x="7037" y="9157"/>
                  </a:cubicBezTo>
                  <a:lnTo>
                    <a:pt x="1274" y="9157"/>
                  </a:lnTo>
                  <a:lnTo>
                    <a:pt x="1274" y="3418"/>
                  </a:lnTo>
                  <a:lnTo>
                    <a:pt x="3274" y="3418"/>
                  </a:lnTo>
                  <a:cubicBezTo>
                    <a:pt x="3322" y="3680"/>
                    <a:pt x="3560" y="3894"/>
                    <a:pt x="3822" y="3894"/>
                  </a:cubicBezTo>
                  <a:lnTo>
                    <a:pt x="7275" y="3894"/>
                  </a:lnTo>
                  <a:cubicBezTo>
                    <a:pt x="7561" y="3894"/>
                    <a:pt x="7787" y="3680"/>
                    <a:pt x="7835" y="3418"/>
                  </a:cubicBezTo>
                  <a:lnTo>
                    <a:pt x="9823" y="3418"/>
                  </a:lnTo>
                  <a:lnTo>
                    <a:pt x="9823" y="9157"/>
                  </a:lnTo>
                  <a:lnTo>
                    <a:pt x="7894" y="9157"/>
                  </a:lnTo>
                  <a:cubicBezTo>
                    <a:pt x="7787" y="9157"/>
                    <a:pt x="7704" y="9228"/>
                    <a:pt x="7704" y="9335"/>
                  </a:cubicBezTo>
                  <a:cubicBezTo>
                    <a:pt x="7704" y="9443"/>
                    <a:pt x="7787" y="9514"/>
                    <a:pt x="7894" y="9514"/>
                  </a:cubicBezTo>
                  <a:lnTo>
                    <a:pt x="10002" y="9514"/>
                  </a:lnTo>
                  <a:cubicBezTo>
                    <a:pt x="10109" y="9514"/>
                    <a:pt x="10180" y="9443"/>
                    <a:pt x="10180" y="9335"/>
                  </a:cubicBezTo>
                  <a:lnTo>
                    <a:pt x="10180" y="3239"/>
                  </a:lnTo>
                  <a:cubicBezTo>
                    <a:pt x="10180" y="3132"/>
                    <a:pt x="10109" y="3061"/>
                    <a:pt x="10002" y="3061"/>
                  </a:cubicBezTo>
                  <a:lnTo>
                    <a:pt x="7835" y="3061"/>
                  </a:lnTo>
                  <a:lnTo>
                    <a:pt x="7835" y="2477"/>
                  </a:lnTo>
                  <a:close/>
                  <a:moveTo>
                    <a:pt x="5239" y="1"/>
                  </a:moveTo>
                  <a:cubicBezTo>
                    <a:pt x="4679" y="1"/>
                    <a:pt x="4215" y="465"/>
                    <a:pt x="4215" y="1037"/>
                  </a:cubicBezTo>
                  <a:lnTo>
                    <a:pt x="4215" y="1430"/>
                  </a:lnTo>
                  <a:cubicBezTo>
                    <a:pt x="4215" y="1549"/>
                    <a:pt x="4120" y="1644"/>
                    <a:pt x="4001" y="1644"/>
                  </a:cubicBezTo>
                  <a:lnTo>
                    <a:pt x="3846" y="1644"/>
                  </a:lnTo>
                  <a:cubicBezTo>
                    <a:pt x="3560" y="1644"/>
                    <a:pt x="3334" y="1846"/>
                    <a:pt x="3286" y="2120"/>
                  </a:cubicBezTo>
                  <a:lnTo>
                    <a:pt x="977" y="2120"/>
                  </a:lnTo>
                  <a:cubicBezTo>
                    <a:pt x="441" y="2120"/>
                    <a:pt x="0" y="2561"/>
                    <a:pt x="0" y="3097"/>
                  </a:cubicBezTo>
                  <a:lnTo>
                    <a:pt x="0" y="9466"/>
                  </a:lnTo>
                  <a:cubicBezTo>
                    <a:pt x="0" y="10002"/>
                    <a:pt x="441" y="10455"/>
                    <a:pt x="977" y="10455"/>
                  </a:cubicBezTo>
                  <a:lnTo>
                    <a:pt x="10168" y="10455"/>
                  </a:lnTo>
                  <a:cubicBezTo>
                    <a:pt x="10704" y="10455"/>
                    <a:pt x="11145" y="10002"/>
                    <a:pt x="11145" y="9466"/>
                  </a:cubicBezTo>
                  <a:lnTo>
                    <a:pt x="11145" y="3097"/>
                  </a:lnTo>
                  <a:cubicBezTo>
                    <a:pt x="11133" y="2561"/>
                    <a:pt x="10692" y="2120"/>
                    <a:pt x="10156" y="2120"/>
                  </a:cubicBezTo>
                  <a:lnTo>
                    <a:pt x="7846" y="2120"/>
                  </a:lnTo>
                  <a:cubicBezTo>
                    <a:pt x="7799" y="1846"/>
                    <a:pt x="7561" y="1644"/>
                    <a:pt x="7299" y="1644"/>
                  </a:cubicBezTo>
                  <a:lnTo>
                    <a:pt x="7120" y="1644"/>
                  </a:lnTo>
                  <a:cubicBezTo>
                    <a:pt x="7001" y="1644"/>
                    <a:pt x="6906" y="1549"/>
                    <a:pt x="6906" y="1430"/>
                  </a:cubicBezTo>
                  <a:lnTo>
                    <a:pt x="6906" y="1037"/>
                  </a:lnTo>
                  <a:cubicBezTo>
                    <a:pt x="6906" y="465"/>
                    <a:pt x="6442" y="1"/>
                    <a:pt x="5882" y="1"/>
                  </a:cubicBezTo>
                  <a:close/>
                </a:path>
              </a:pathLst>
            </a:custGeom>
            <a:grpFill/>
            <a:ln>
              <a:noFill/>
            </a:ln>
          </p:spPr>
          <p:txBody>
            <a:bodyPr spcFirstLastPara="1" wrap="square" lIns="121900" tIns="121900" rIns="121900" bIns="121900" anchor="ctr" anchorCtr="0">
              <a:noAutofit/>
            </a:bodyPr>
            <a:lstStyle/>
            <a:p>
              <a:endParaRPr sz="2489"/>
            </a:p>
          </p:txBody>
        </p:sp>
        <p:sp>
          <p:nvSpPr>
            <p:cNvPr id="48" name="Google Shape;10243;p73">
              <a:extLst>
                <a:ext uri="{FF2B5EF4-FFF2-40B4-BE49-F238E27FC236}">
                  <a16:creationId xmlns:a16="http://schemas.microsoft.com/office/drawing/2014/main" id="{279AC6E6-2417-3B4A-8492-57861FF3187A}"/>
                </a:ext>
              </a:extLst>
            </p:cNvPr>
            <p:cNvSpPr/>
            <p:nvPr/>
          </p:nvSpPr>
          <p:spPr>
            <a:xfrm>
              <a:off x="3248835" y="3434380"/>
              <a:ext cx="40580" cy="40962"/>
            </a:xfrm>
            <a:custGeom>
              <a:avLst/>
              <a:gdLst/>
              <a:ahLst/>
              <a:cxnLst/>
              <a:rect l="l" t="t" r="r" b="b"/>
              <a:pathLst>
                <a:path w="1275" h="1287" extrusionOk="0">
                  <a:moveTo>
                    <a:pt x="643" y="346"/>
                  </a:moveTo>
                  <a:cubicBezTo>
                    <a:pt x="798" y="346"/>
                    <a:pt x="941" y="477"/>
                    <a:pt x="941" y="644"/>
                  </a:cubicBezTo>
                  <a:cubicBezTo>
                    <a:pt x="941" y="811"/>
                    <a:pt x="798" y="942"/>
                    <a:pt x="643" y="942"/>
                  </a:cubicBezTo>
                  <a:cubicBezTo>
                    <a:pt x="477" y="942"/>
                    <a:pt x="346" y="811"/>
                    <a:pt x="346" y="644"/>
                  </a:cubicBezTo>
                  <a:cubicBezTo>
                    <a:pt x="346" y="477"/>
                    <a:pt x="477" y="346"/>
                    <a:pt x="643" y="346"/>
                  </a:cubicBezTo>
                  <a:close/>
                  <a:moveTo>
                    <a:pt x="643" y="1"/>
                  </a:moveTo>
                  <a:cubicBezTo>
                    <a:pt x="286" y="1"/>
                    <a:pt x="0" y="287"/>
                    <a:pt x="0" y="644"/>
                  </a:cubicBezTo>
                  <a:cubicBezTo>
                    <a:pt x="0" y="1001"/>
                    <a:pt x="286" y="1287"/>
                    <a:pt x="643" y="1287"/>
                  </a:cubicBezTo>
                  <a:cubicBezTo>
                    <a:pt x="1001" y="1287"/>
                    <a:pt x="1274" y="1001"/>
                    <a:pt x="1274" y="644"/>
                  </a:cubicBezTo>
                  <a:cubicBezTo>
                    <a:pt x="1274" y="287"/>
                    <a:pt x="1001" y="1"/>
                    <a:pt x="643" y="1"/>
                  </a:cubicBezTo>
                  <a:close/>
                </a:path>
              </a:pathLst>
            </a:custGeom>
            <a:grpFill/>
            <a:ln>
              <a:noFill/>
            </a:ln>
          </p:spPr>
          <p:txBody>
            <a:bodyPr spcFirstLastPara="1" wrap="square" lIns="121900" tIns="121900" rIns="121900" bIns="121900" anchor="ctr" anchorCtr="0">
              <a:noAutofit/>
            </a:bodyPr>
            <a:lstStyle/>
            <a:p>
              <a:endParaRPr sz="2489"/>
            </a:p>
          </p:txBody>
        </p:sp>
        <p:sp>
          <p:nvSpPr>
            <p:cNvPr id="49" name="Google Shape;10244;p73">
              <a:extLst>
                <a:ext uri="{FF2B5EF4-FFF2-40B4-BE49-F238E27FC236}">
                  <a16:creationId xmlns:a16="http://schemas.microsoft.com/office/drawing/2014/main" id="{BBC0130D-19EB-094E-A159-CAAB91EB84D8}"/>
                </a:ext>
              </a:extLst>
            </p:cNvPr>
            <p:cNvSpPr/>
            <p:nvPr/>
          </p:nvSpPr>
          <p:spPr>
            <a:xfrm>
              <a:off x="3183270" y="3524197"/>
              <a:ext cx="181544" cy="115629"/>
            </a:xfrm>
            <a:custGeom>
              <a:avLst/>
              <a:gdLst/>
              <a:ahLst/>
              <a:cxnLst/>
              <a:rect l="l" t="t" r="r" b="b"/>
              <a:pathLst>
                <a:path w="5704" h="3633" extrusionOk="0">
                  <a:moveTo>
                    <a:pt x="822" y="2227"/>
                  </a:moveTo>
                  <a:cubicBezTo>
                    <a:pt x="1108" y="2227"/>
                    <a:pt x="1346" y="2465"/>
                    <a:pt x="1346" y="2751"/>
                  </a:cubicBezTo>
                  <a:cubicBezTo>
                    <a:pt x="1346" y="3025"/>
                    <a:pt x="1108" y="3263"/>
                    <a:pt x="822" y="3263"/>
                  </a:cubicBezTo>
                  <a:cubicBezTo>
                    <a:pt x="525" y="3263"/>
                    <a:pt x="298" y="3025"/>
                    <a:pt x="298" y="2751"/>
                  </a:cubicBezTo>
                  <a:cubicBezTo>
                    <a:pt x="298" y="2453"/>
                    <a:pt x="536" y="2227"/>
                    <a:pt x="822" y="2227"/>
                  </a:cubicBezTo>
                  <a:close/>
                  <a:moveTo>
                    <a:pt x="5275" y="1"/>
                  </a:moveTo>
                  <a:cubicBezTo>
                    <a:pt x="5275" y="1"/>
                    <a:pt x="5251" y="1"/>
                    <a:pt x="5251" y="25"/>
                  </a:cubicBezTo>
                  <a:lnTo>
                    <a:pt x="4775" y="263"/>
                  </a:lnTo>
                  <a:cubicBezTo>
                    <a:pt x="4692" y="298"/>
                    <a:pt x="4656" y="406"/>
                    <a:pt x="4704" y="501"/>
                  </a:cubicBezTo>
                  <a:cubicBezTo>
                    <a:pt x="4737" y="559"/>
                    <a:pt x="4798" y="594"/>
                    <a:pt x="4861" y="594"/>
                  </a:cubicBezTo>
                  <a:cubicBezTo>
                    <a:pt x="4889" y="594"/>
                    <a:pt x="4916" y="587"/>
                    <a:pt x="4942" y="572"/>
                  </a:cubicBezTo>
                  <a:lnTo>
                    <a:pt x="5061" y="513"/>
                  </a:lnTo>
                  <a:lnTo>
                    <a:pt x="5061" y="513"/>
                  </a:lnTo>
                  <a:cubicBezTo>
                    <a:pt x="4835" y="1287"/>
                    <a:pt x="4442" y="1846"/>
                    <a:pt x="3870" y="2203"/>
                  </a:cubicBezTo>
                  <a:cubicBezTo>
                    <a:pt x="3312" y="2563"/>
                    <a:pt x="2694" y="2644"/>
                    <a:pt x="2247" y="2644"/>
                  </a:cubicBezTo>
                  <a:cubicBezTo>
                    <a:pt x="2027" y="2644"/>
                    <a:pt x="1849" y="2624"/>
                    <a:pt x="1739" y="2608"/>
                  </a:cubicBezTo>
                  <a:cubicBezTo>
                    <a:pt x="1668" y="2192"/>
                    <a:pt x="1310" y="1882"/>
                    <a:pt x="882" y="1882"/>
                  </a:cubicBezTo>
                  <a:cubicBezTo>
                    <a:pt x="394" y="1882"/>
                    <a:pt x="1" y="2287"/>
                    <a:pt x="1" y="2763"/>
                  </a:cubicBezTo>
                  <a:cubicBezTo>
                    <a:pt x="1" y="3239"/>
                    <a:pt x="405" y="3632"/>
                    <a:pt x="882" y="3632"/>
                  </a:cubicBezTo>
                  <a:cubicBezTo>
                    <a:pt x="1298" y="3632"/>
                    <a:pt x="1644" y="3358"/>
                    <a:pt x="1727" y="2965"/>
                  </a:cubicBezTo>
                  <a:cubicBezTo>
                    <a:pt x="1858" y="2989"/>
                    <a:pt x="2037" y="3001"/>
                    <a:pt x="2263" y="3001"/>
                  </a:cubicBezTo>
                  <a:cubicBezTo>
                    <a:pt x="2751" y="3001"/>
                    <a:pt x="3442" y="2906"/>
                    <a:pt x="4061" y="2513"/>
                  </a:cubicBezTo>
                  <a:cubicBezTo>
                    <a:pt x="4692" y="2108"/>
                    <a:pt x="5120" y="1501"/>
                    <a:pt x="5394" y="679"/>
                  </a:cubicBezTo>
                  <a:lnTo>
                    <a:pt x="5418" y="727"/>
                  </a:lnTo>
                  <a:cubicBezTo>
                    <a:pt x="5454" y="787"/>
                    <a:pt x="5513" y="822"/>
                    <a:pt x="5585" y="822"/>
                  </a:cubicBezTo>
                  <a:cubicBezTo>
                    <a:pt x="5620" y="822"/>
                    <a:pt x="5644" y="822"/>
                    <a:pt x="5656" y="810"/>
                  </a:cubicBezTo>
                  <a:cubicBezTo>
                    <a:pt x="5680" y="751"/>
                    <a:pt x="5704" y="632"/>
                    <a:pt x="5656" y="560"/>
                  </a:cubicBezTo>
                  <a:lnTo>
                    <a:pt x="5418" y="84"/>
                  </a:lnTo>
                  <a:cubicBezTo>
                    <a:pt x="5418" y="84"/>
                    <a:pt x="5418" y="60"/>
                    <a:pt x="5406" y="60"/>
                  </a:cubicBezTo>
                  <a:cubicBezTo>
                    <a:pt x="5394" y="48"/>
                    <a:pt x="5394" y="36"/>
                    <a:pt x="5370" y="36"/>
                  </a:cubicBezTo>
                  <a:lnTo>
                    <a:pt x="5358" y="25"/>
                  </a:lnTo>
                  <a:cubicBezTo>
                    <a:pt x="5358" y="25"/>
                    <a:pt x="5347" y="25"/>
                    <a:pt x="5347" y="1"/>
                  </a:cubicBezTo>
                  <a:close/>
                </a:path>
              </a:pathLst>
            </a:custGeom>
            <a:grpFill/>
            <a:ln>
              <a:noFill/>
            </a:ln>
          </p:spPr>
          <p:txBody>
            <a:bodyPr spcFirstLastPara="1" wrap="square" lIns="121900" tIns="121900" rIns="121900" bIns="121900" anchor="ctr" anchorCtr="0">
              <a:noAutofit/>
            </a:bodyPr>
            <a:lstStyle/>
            <a:p>
              <a:endParaRPr sz="2489"/>
            </a:p>
          </p:txBody>
        </p:sp>
        <p:sp>
          <p:nvSpPr>
            <p:cNvPr id="50" name="Google Shape;10245;p73">
              <a:extLst>
                <a:ext uri="{FF2B5EF4-FFF2-40B4-BE49-F238E27FC236}">
                  <a16:creationId xmlns:a16="http://schemas.microsoft.com/office/drawing/2014/main" id="{418940A6-AF72-C944-B918-9D164CBD253C}"/>
                </a:ext>
              </a:extLst>
            </p:cNvPr>
            <p:cNvSpPr/>
            <p:nvPr/>
          </p:nvSpPr>
          <p:spPr>
            <a:xfrm>
              <a:off x="3157872" y="3516050"/>
              <a:ext cx="34915" cy="33578"/>
            </a:xfrm>
            <a:custGeom>
              <a:avLst/>
              <a:gdLst/>
              <a:ahLst/>
              <a:cxnLst/>
              <a:rect l="l" t="t" r="r" b="b"/>
              <a:pathLst>
                <a:path w="1097" h="1055" extrusionOk="0">
                  <a:moveTo>
                    <a:pt x="197" y="1"/>
                  </a:moveTo>
                  <a:cubicBezTo>
                    <a:pt x="153" y="1"/>
                    <a:pt x="108" y="19"/>
                    <a:pt x="72" y="54"/>
                  </a:cubicBezTo>
                  <a:cubicBezTo>
                    <a:pt x="1" y="126"/>
                    <a:pt x="1" y="233"/>
                    <a:pt x="72" y="304"/>
                  </a:cubicBezTo>
                  <a:lnTo>
                    <a:pt x="299" y="531"/>
                  </a:lnTo>
                  <a:lnTo>
                    <a:pt x="72" y="757"/>
                  </a:lnTo>
                  <a:cubicBezTo>
                    <a:pt x="1" y="828"/>
                    <a:pt x="1" y="935"/>
                    <a:pt x="72" y="1007"/>
                  </a:cubicBezTo>
                  <a:cubicBezTo>
                    <a:pt x="108" y="1043"/>
                    <a:pt x="144" y="1054"/>
                    <a:pt x="191" y="1054"/>
                  </a:cubicBezTo>
                  <a:cubicBezTo>
                    <a:pt x="239" y="1054"/>
                    <a:pt x="275" y="1043"/>
                    <a:pt x="311" y="1007"/>
                  </a:cubicBezTo>
                  <a:lnTo>
                    <a:pt x="537" y="781"/>
                  </a:lnTo>
                  <a:lnTo>
                    <a:pt x="751" y="1007"/>
                  </a:lnTo>
                  <a:cubicBezTo>
                    <a:pt x="787" y="1043"/>
                    <a:pt x="834" y="1054"/>
                    <a:pt x="870" y="1054"/>
                  </a:cubicBezTo>
                  <a:cubicBezTo>
                    <a:pt x="918" y="1054"/>
                    <a:pt x="965" y="1043"/>
                    <a:pt x="989" y="1007"/>
                  </a:cubicBezTo>
                  <a:cubicBezTo>
                    <a:pt x="1073" y="935"/>
                    <a:pt x="1073" y="828"/>
                    <a:pt x="989" y="757"/>
                  </a:cubicBezTo>
                  <a:lnTo>
                    <a:pt x="799" y="531"/>
                  </a:lnTo>
                  <a:lnTo>
                    <a:pt x="1025" y="304"/>
                  </a:lnTo>
                  <a:cubicBezTo>
                    <a:pt x="1096" y="233"/>
                    <a:pt x="1096" y="126"/>
                    <a:pt x="1025" y="54"/>
                  </a:cubicBezTo>
                  <a:cubicBezTo>
                    <a:pt x="989" y="19"/>
                    <a:pt x="945" y="1"/>
                    <a:pt x="900" y="1"/>
                  </a:cubicBezTo>
                  <a:cubicBezTo>
                    <a:pt x="855" y="1"/>
                    <a:pt x="811" y="19"/>
                    <a:pt x="775" y="54"/>
                  </a:cubicBezTo>
                  <a:lnTo>
                    <a:pt x="549" y="281"/>
                  </a:lnTo>
                  <a:lnTo>
                    <a:pt x="322" y="54"/>
                  </a:lnTo>
                  <a:cubicBezTo>
                    <a:pt x="287" y="19"/>
                    <a:pt x="242" y="1"/>
                    <a:pt x="197" y="1"/>
                  </a:cubicBezTo>
                  <a:close/>
                </a:path>
              </a:pathLst>
            </a:custGeom>
            <a:grpFill/>
            <a:ln>
              <a:noFill/>
            </a:ln>
          </p:spPr>
          <p:txBody>
            <a:bodyPr spcFirstLastPara="1" wrap="square" lIns="121900" tIns="121900" rIns="121900" bIns="121900" anchor="ctr" anchorCtr="0">
              <a:noAutofit/>
            </a:bodyPr>
            <a:lstStyle/>
            <a:p>
              <a:endParaRPr sz="2489"/>
            </a:p>
          </p:txBody>
        </p:sp>
        <p:sp>
          <p:nvSpPr>
            <p:cNvPr id="51" name="Google Shape;10246;p73">
              <a:extLst>
                <a:ext uri="{FF2B5EF4-FFF2-40B4-BE49-F238E27FC236}">
                  <a16:creationId xmlns:a16="http://schemas.microsoft.com/office/drawing/2014/main" id="{B96E86CA-EE35-884D-8121-FE5566D405BD}"/>
                </a:ext>
              </a:extLst>
            </p:cNvPr>
            <p:cNvSpPr/>
            <p:nvPr/>
          </p:nvSpPr>
          <p:spPr>
            <a:xfrm>
              <a:off x="3351892" y="3605485"/>
              <a:ext cx="35297" cy="33578"/>
            </a:xfrm>
            <a:custGeom>
              <a:avLst/>
              <a:gdLst/>
              <a:ahLst/>
              <a:cxnLst/>
              <a:rect l="l" t="t" r="r" b="b"/>
              <a:pathLst>
                <a:path w="1109" h="1055" extrusionOk="0">
                  <a:moveTo>
                    <a:pt x="208" y="1"/>
                  </a:moveTo>
                  <a:cubicBezTo>
                    <a:pt x="162" y="1"/>
                    <a:pt x="114" y="19"/>
                    <a:pt x="72" y="54"/>
                  </a:cubicBezTo>
                  <a:cubicBezTo>
                    <a:pt x="1" y="138"/>
                    <a:pt x="1" y="233"/>
                    <a:pt x="72" y="316"/>
                  </a:cubicBezTo>
                  <a:lnTo>
                    <a:pt x="299" y="530"/>
                  </a:lnTo>
                  <a:lnTo>
                    <a:pt x="72" y="757"/>
                  </a:lnTo>
                  <a:cubicBezTo>
                    <a:pt x="1" y="828"/>
                    <a:pt x="1" y="935"/>
                    <a:pt x="72" y="1007"/>
                  </a:cubicBezTo>
                  <a:cubicBezTo>
                    <a:pt x="108" y="1042"/>
                    <a:pt x="156" y="1054"/>
                    <a:pt x="191" y="1054"/>
                  </a:cubicBezTo>
                  <a:cubicBezTo>
                    <a:pt x="239" y="1054"/>
                    <a:pt x="287" y="1042"/>
                    <a:pt x="311" y="1007"/>
                  </a:cubicBezTo>
                  <a:lnTo>
                    <a:pt x="537" y="792"/>
                  </a:lnTo>
                  <a:lnTo>
                    <a:pt x="763" y="1007"/>
                  </a:lnTo>
                  <a:cubicBezTo>
                    <a:pt x="787" y="1042"/>
                    <a:pt x="834" y="1054"/>
                    <a:pt x="882" y="1054"/>
                  </a:cubicBezTo>
                  <a:cubicBezTo>
                    <a:pt x="930" y="1054"/>
                    <a:pt x="965" y="1042"/>
                    <a:pt x="1001" y="1007"/>
                  </a:cubicBezTo>
                  <a:cubicBezTo>
                    <a:pt x="1073" y="935"/>
                    <a:pt x="1073" y="828"/>
                    <a:pt x="1001" y="757"/>
                  </a:cubicBezTo>
                  <a:lnTo>
                    <a:pt x="811" y="530"/>
                  </a:lnTo>
                  <a:lnTo>
                    <a:pt x="1037" y="316"/>
                  </a:lnTo>
                  <a:cubicBezTo>
                    <a:pt x="1108" y="233"/>
                    <a:pt x="1108" y="138"/>
                    <a:pt x="1037" y="54"/>
                  </a:cubicBezTo>
                  <a:cubicBezTo>
                    <a:pt x="995" y="19"/>
                    <a:pt x="950" y="1"/>
                    <a:pt x="906" y="1"/>
                  </a:cubicBezTo>
                  <a:cubicBezTo>
                    <a:pt x="861" y="1"/>
                    <a:pt x="817" y="19"/>
                    <a:pt x="775" y="54"/>
                  </a:cubicBezTo>
                  <a:lnTo>
                    <a:pt x="561" y="280"/>
                  </a:lnTo>
                  <a:lnTo>
                    <a:pt x="334" y="54"/>
                  </a:lnTo>
                  <a:cubicBezTo>
                    <a:pt x="299" y="19"/>
                    <a:pt x="254" y="1"/>
                    <a:pt x="208" y="1"/>
                  </a:cubicBezTo>
                  <a:close/>
                </a:path>
              </a:pathLst>
            </a:custGeom>
            <a:grpFill/>
            <a:ln>
              <a:noFill/>
            </a:ln>
          </p:spPr>
          <p:txBody>
            <a:bodyPr spcFirstLastPara="1" wrap="square" lIns="121900" tIns="121900" rIns="121900" bIns="121900" anchor="ctr" anchorCtr="0">
              <a:noAutofit/>
            </a:bodyPr>
            <a:lstStyle/>
            <a:p>
              <a:endParaRPr sz="2489"/>
            </a:p>
          </p:txBody>
        </p:sp>
        <p:sp>
          <p:nvSpPr>
            <p:cNvPr id="52" name="Google Shape;10247;p73">
              <a:extLst>
                <a:ext uri="{FF2B5EF4-FFF2-40B4-BE49-F238E27FC236}">
                  <a16:creationId xmlns:a16="http://schemas.microsoft.com/office/drawing/2014/main" id="{8964E8C8-48CF-3A4C-811E-B14E8E762DE4}"/>
                </a:ext>
              </a:extLst>
            </p:cNvPr>
            <p:cNvSpPr/>
            <p:nvPr/>
          </p:nvSpPr>
          <p:spPr>
            <a:xfrm>
              <a:off x="3254882" y="3531231"/>
              <a:ext cx="35297" cy="33546"/>
            </a:xfrm>
            <a:custGeom>
              <a:avLst/>
              <a:gdLst/>
              <a:ahLst/>
              <a:cxnLst/>
              <a:rect l="l" t="t" r="r" b="b"/>
              <a:pathLst>
                <a:path w="1109" h="1054" extrusionOk="0">
                  <a:moveTo>
                    <a:pt x="199" y="0"/>
                  </a:moveTo>
                  <a:cubicBezTo>
                    <a:pt x="153" y="0"/>
                    <a:pt x="108" y="18"/>
                    <a:pt x="72" y="54"/>
                  </a:cubicBezTo>
                  <a:cubicBezTo>
                    <a:pt x="1" y="125"/>
                    <a:pt x="1" y="232"/>
                    <a:pt x="72" y="304"/>
                  </a:cubicBezTo>
                  <a:lnTo>
                    <a:pt x="299" y="530"/>
                  </a:lnTo>
                  <a:lnTo>
                    <a:pt x="72" y="756"/>
                  </a:lnTo>
                  <a:cubicBezTo>
                    <a:pt x="1" y="828"/>
                    <a:pt x="1" y="935"/>
                    <a:pt x="72" y="1006"/>
                  </a:cubicBezTo>
                  <a:cubicBezTo>
                    <a:pt x="108" y="1042"/>
                    <a:pt x="144" y="1054"/>
                    <a:pt x="191" y="1054"/>
                  </a:cubicBezTo>
                  <a:cubicBezTo>
                    <a:pt x="239" y="1054"/>
                    <a:pt x="287" y="1042"/>
                    <a:pt x="311" y="1006"/>
                  </a:cubicBezTo>
                  <a:lnTo>
                    <a:pt x="537" y="780"/>
                  </a:lnTo>
                  <a:lnTo>
                    <a:pt x="763" y="1006"/>
                  </a:lnTo>
                  <a:cubicBezTo>
                    <a:pt x="787" y="1042"/>
                    <a:pt x="834" y="1054"/>
                    <a:pt x="882" y="1054"/>
                  </a:cubicBezTo>
                  <a:cubicBezTo>
                    <a:pt x="918" y="1054"/>
                    <a:pt x="965" y="1042"/>
                    <a:pt x="1001" y="1006"/>
                  </a:cubicBezTo>
                  <a:cubicBezTo>
                    <a:pt x="1073" y="935"/>
                    <a:pt x="1073" y="828"/>
                    <a:pt x="1001" y="756"/>
                  </a:cubicBezTo>
                  <a:lnTo>
                    <a:pt x="811" y="530"/>
                  </a:lnTo>
                  <a:lnTo>
                    <a:pt x="1025" y="304"/>
                  </a:lnTo>
                  <a:cubicBezTo>
                    <a:pt x="1108" y="232"/>
                    <a:pt x="1108" y="125"/>
                    <a:pt x="1025" y="54"/>
                  </a:cubicBezTo>
                  <a:cubicBezTo>
                    <a:pt x="989" y="18"/>
                    <a:pt x="945" y="0"/>
                    <a:pt x="900" y="0"/>
                  </a:cubicBezTo>
                  <a:cubicBezTo>
                    <a:pt x="855" y="0"/>
                    <a:pt x="811" y="18"/>
                    <a:pt x="775" y="54"/>
                  </a:cubicBezTo>
                  <a:lnTo>
                    <a:pt x="549" y="280"/>
                  </a:lnTo>
                  <a:lnTo>
                    <a:pt x="334" y="54"/>
                  </a:lnTo>
                  <a:cubicBezTo>
                    <a:pt x="293" y="18"/>
                    <a:pt x="245" y="0"/>
                    <a:pt x="199" y="0"/>
                  </a:cubicBezTo>
                  <a:close/>
                </a:path>
              </a:pathLst>
            </a:custGeom>
            <a:grpFill/>
            <a:ln>
              <a:noFill/>
            </a:ln>
          </p:spPr>
          <p:txBody>
            <a:bodyPr spcFirstLastPara="1" wrap="square" lIns="121900" tIns="121900" rIns="121900" bIns="121900" anchor="ctr" anchorCtr="0">
              <a:noAutofit/>
            </a:bodyPr>
            <a:lstStyle/>
            <a:p>
              <a:endParaRPr sz="2489"/>
            </a:p>
          </p:txBody>
        </p:sp>
      </p:grpSp>
      <p:grpSp>
        <p:nvGrpSpPr>
          <p:cNvPr id="53" name="Google Shape;10372;p73">
            <a:extLst>
              <a:ext uri="{FF2B5EF4-FFF2-40B4-BE49-F238E27FC236}">
                <a16:creationId xmlns:a16="http://schemas.microsoft.com/office/drawing/2014/main" id="{5478A7B9-067F-5743-92D5-D4524DA49F50}"/>
              </a:ext>
            </a:extLst>
          </p:cNvPr>
          <p:cNvGrpSpPr/>
          <p:nvPr/>
        </p:nvGrpSpPr>
        <p:grpSpPr>
          <a:xfrm>
            <a:off x="8815848" y="4422046"/>
            <a:ext cx="201108" cy="449235"/>
            <a:chOff x="2749016" y="4291176"/>
            <a:chExt cx="150831" cy="336926"/>
          </a:xfrm>
          <a:solidFill>
            <a:schemeClr val="bg1"/>
          </a:solidFill>
        </p:grpSpPr>
        <p:sp>
          <p:nvSpPr>
            <p:cNvPr id="54" name="Google Shape;10373;p73">
              <a:extLst>
                <a:ext uri="{FF2B5EF4-FFF2-40B4-BE49-F238E27FC236}">
                  <a16:creationId xmlns:a16="http://schemas.microsoft.com/office/drawing/2014/main" id="{6FB27E1F-F562-BF40-8151-E84E8511DA00}"/>
                </a:ext>
              </a:extLst>
            </p:cNvPr>
            <p:cNvSpPr/>
            <p:nvPr/>
          </p:nvSpPr>
          <p:spPr>
            <a:xfrm>
              <a:off x="2799399" y="4307472"/>
              <a:ext cx="51942" cy="114865"/>
            </a:xfrm>
            <a:custGeom>
              <a:avLst/>
              <a:gdLst/>
              <a:ahLst/>
              <a:cxnLst/>
              <a:rect l="l" t="t" r="r" b="b"/>
              <a:pathLst>
                <a:path w="1632" h="3609" extrusionOk="0">
                  <a:moveTo>
                    <a:pt x="810" y="1"/>
                  </a:moveTo>
                  <a:cubicBezTo>
                    <a:pt x="727" y="1"/>
                    <a:pt x="667" y="72"/>
                    <a:pt x="667" y="144"/>
                  </a:cubicBezTo>
                  <a:lnTo>
                    <a:pt x="667" y="489"/>
                  </a:lnTo>
                  <a:cubicBezTo>
                    <a:pt x="298" y="525"/>
                    <a:pt x="1" y="846"/>
                    <a:pt x="1" y="1215"/>
                  </a:cubicBezTo>
                  <a:cubicBezTo>
                    <a:pt x="1" y="1620"/>
                    <a:pt x="322" y="1942"/>
                    <a:pt x="727" y="1942"/>
                  </a:cubicBezTo>
                  <a:lnTo>
                    <a:pt x="894" y="1942"/>
                  </a:lnTo>
                  <a:cubicBezTo>
                    <a:pt x="1132" y="1942"/>
                    <a:pt x="1322" y="2144"/>
                    <a:pt x="1322" y="2382"/>
                  </a:cubicBezTo>
                  <a:cubicBezTo>
                    <a:pt x="1322" y="2620"/>
                    <a:pt x="1132" y="2811"/>
                    <a:pt x="894" y="2811"/>
                  </a:cubicBezTo>
                  <a:lnTo>
                    <a:pt x="632" y="2811"/>
                  </a:lnTo>
                  <a:cubicBezTo>
                    <a:pt x="441" y="2811"/>
                    <a:pt x="298" y="2656"/>
                    <a:pt x="298" y="2466"/>
                  </a:cubicBezTo>
                  <a:cubicBezTo>
                    <a:pt x="298" y="2382"/>
                    <a:pt x="215" y="2323"/>
                    <a:pt x="144" y="2323"/>
                  </a:cubicBezTo>
                  <a:cubicBezTo>
                    <a:pt x="48" y="2323"/>
                    <a:pt x="1" y="2394"/>
                    <a:pt x="1" y="2466"/>
                  </a:cubicBezTo>
                  <a:cubicBezTo>
                    <a:pt x="1" y="2823"/>
                    <a:pt x="298" y="3120"/>
                    <a:pt x="644" y="3120"/>
                  </a:cubicBezTo>
                  <a:lnTo>
                    <a:pt x="667" y="3120"/>
                  </a:lnTo>
                  <a:lnTo>
                    <a:pt x="667" y="3466"/>
                  </a:lnTo>
                  <a:cubicBezTo>
                    <a:pt x="667" y="3549"/>
                    <a:pt x="739" y="3609"/>
                    <a:pt x="810" y="3609"/>
                  </a:cubicBezTo>
                  <a:cubicBezTo>
                    <a:pt x="906" y="3609"/>
                    <a:pt x="965" y="3537"/>
                    <a:pt x="965" y="3466"/>
                  </a:cubicBezTo>
                  <a:lnTo>
                    <a:pt x="965" y="3120"/>
                  </a:lnTo>
                  <a:cubicBezTo>
                    <a:pt x="1334" y="3097"/>
                    <a:pt x="1632" y="2763"/>
                    <a:pt x="1632" y="2394"/>
                  </a:cubicBezTo>
                  <a:cubicBezTo>
                    <a:pt x="1632" y="1989"/>
                    <a:pt x="1298" y="1668"/>
                    <a:pt x="906" y="1668"/>
                  </a:cubicBezTo>
                  <a:lnTo>
                    <a:pt x="739" y="1668"/>
                  </a:lnTo>
                  <a:cubicBezTo>
                    <a:pt x="501" y="1668"/>
                    <a:pt x="310" y="1477"/>
                    <a:pt x="310" y="1239"/>
                  </a:cubicBezTo>
                  <a:cubicBezTo>
                    <a:pt x="310" y="1001"/>
                    <a:pt x="501" y="799"/>
                    <a:pt x="739" y="799"/>
                  </a:cubicBezTo>
                  <a:lnTo>
                    <a:pt x="989" y="799"/>
                  </a:lnTo>
                  <a:cubicBezTo>
                    <a:pt x="1191" y="799"/>
                    <a:pt x="1334" y="953"/>
                    <a:pt x="1334" y="1144"/>
                  </a:cubicBezTo>
                  <a:lnTo>
                    <a:pt x="1334" y="1311"/>
                  </a:lnTo>
                  <a:cubicBezTo>
                    <a:pt x="1322" y="1382"/>
                    <a:pt x="1394" y="1453"/>
                    <a:pt x="1489" y="1453"/>
                  </a:cubicBezTo>
                  <a:cubicBezTo>
                    <a:pt x="1572" y="1453"/>
                    <a:pt x="1632" y="1382"/>
                    <a:pt x="1632" y="1311"/>
                  </a:cubicBezTo>
                  <a:lnTo>
                    <a:pt x="1632" y="1144"/>
                  </a:lnTo>
                  <a:cubicBezTo>
                    <a:pt x="1632" y="787"/>
                    <a:pt x="1334" y="489"/>
                    <a:pt x="977" y="489"/>
                  </a:cubicBezTo>
                  <a:lnTo>
                    <a:pt x="965" y="489"/>
                  </a:lnTo>
                  <a:lnTo>
                    <a:pt x="965" y="144"/>
                  </a:lnTo>
                  <a:cubicBezTo>
                    <a:pt x="965" y="60"/>
                    <a:pt x="894" y="1"/>
                    <a:pt x="810" y="1"/>
                  </a:cubicBezTo>
                  <a:close/>
                </a:path>
              </a:pathLst>
            </a:custGeom>
            <a:grpFill/>
            <a:ln>
              <a:noFill/>
            </a:ln>
          </p:spPr>
          <p:txBody>
            <a:bodyPr spcFirstLastPara="1" wrap="square" lIns="121900" tIns="121900" rIns="121900" bIns="121900" anchor="ctr" anchorCtr="0">
              <a:noAutofit/>
            </a:bodyPr>
            <a:lstStyle/>
            <a:p>
              <a:endParaRPr sz="2489"/>
            </a:p>
          </p:txBody>
        </p:sp>
        <p:sp>
          <p:nvSpPr>
            <p:cNvPr id="55" name="Google Shape;10374;p73">
              <a:extLst>
                <a:ext uri="{FF2B5EF4-FFF2-40B4-BE49-F238E27FC236}">
                  <a16:creationId xmlns:a16="http://schemas.microsoft.com/office/drawing/2014/main" id="{306CFB8E-BA85-6448-916C-45F8FE7F1DE0}"/>
                </a:ext>
              </a:extLst>
            </p:cNvPr>
            <p:cNvSpPr/>
            <p:nvPr/>
          </p:nvSpPr>
          <p:spPr>
            <a:xfrm>
              <a:off x="2750894" y="4291176"/>
              <a:ext cx="147075" cy="336926"/>
            </a:xfrm>
            <a:custGeom>
              <a:avLst/>
              <a:gdLst/>
              <a:ahLst/>
              <a:cxnLst/>
              <a:rect l="l" t="t" r="r" b="b"/>
              <a:pathLst>
                <a:path w="4621" h="10586" extrusionOk="0">
                  <a:moveTo>
                    <a:pt x="2310" y="299"/>
                  </a:moveTo>
                  <a:cubicBezTo>
                    <a:pt x="3406" y="299"/>
                    <a:pt x="4323" y="1192"/>
                    <a:pt x="4323" y="2311"/>
                  </a:cubicBezTo>
                  <a:cubicBezTo>
                    <a:pt x="4323" y="3418"/>
                    <a:pt x="3430" y="4323"/>
                    <a:pt x="2310" y="4323"/>
                  </a:cubicBezTo>
                  <a:cubicBezTo>
                    <a:pt x="1203" y="4311"/>
                    <a:pt x="298" y="3418"/>
                    <a:pt x="298" y="2311"/>
                  </a:cubicBezTo>
                  <a:cubicBezTo>
                    <a:pt x="298" y="1215"/>
                    <a:pt x="1191" y="299"/>
                    <a:pt x="2310" y="299"/>
                  </a:cubicBezTo>
                  <a:close/>
                  <a:moveTo>
                    <a:pt x="4299" y="7288"/>
                  </a:moveTo>
                  <a:lnTo>
                    <a:pt x="4299" y="7621"/>
                  </a:lnTo>
                  <a:lnTo>
                    <a:pt x="3620" y="7621"/>
                  </a:lnTo>
                  <a:cubicBezTo>
                    <a:pt x="3525" y="7621"/>
                    <a:pt x="3465" y="7704"/>
                    <a:pt x="3465" y="7776"/>
                  </a:cubicBezTo>
                  <a:cubicBezTo>
                    <a:pt x="3465" y="7859"/>
                    <a:pt x="3549" y="7919"/>
                    <a:pt x="3620" y="7919"/>
                  </a:cubicBezTo>
                  <a:lnTo>
                    <a:pt x="3787" y="7919"/>
                  </a:lnTo>
                  <a:lnTo>
                    <a:pt x="3727" y="8442"/>
                  </a:lnTo>
                  <a:lnTo>
                    <a:pt x="882" y="8442"/>
                  </a:lnTo>
                  <a:lnTo>
                    <a:pt x="822" y="7919"/>
                  </a:lnTo>
                  <a:lnTo>
                    <a:pt x="2894" y="7919"/>
                  </a:lnTo>
                  <a:cubicBezTo>
                    <a:pt x="2977" y="7919"/>
                    <a:pt x="3037" y="7847"/>
                    <a:pt x="3037" y="7776"/>
                  </a:cubicBezTo>
                  <a:cubicBezTo>
                    <a:pt x="3037" y="7680"/>
                    <a:pt x="2965" y="7621"/>
                    <a:pt x="2894" y="7621"/>
                  </a:cubicBezTo>
                  <a:lnTo>
                    <a:pt x="298" y="7621"/>
                  </a:lnTo>
                  <a:lnTo>
                    <a:pt x="298" y="7288"/>
                  </a:lnTo>
                  <a:close/>
                  <a:moveTo>
                    <a:pt x="3692" y="8776"/>
                  </a:moveTo>
                  <a:lnTo>
                    <a:pt x="3608" y="9455"/>
                  </a:lnTo>
                  <a:lnTo>
                    <a:pt x="1013" y="9455"/>
                  </a:lnTo>
                  <a:lnTo>
                    <a:pt x="929" y="8776"/>
                  </a:lnTo>
                  <a:close/>
                  <a:moveTo>
                    <a:pt x="3573" y="9764"/>
                  </a:moveTo>
                  <a:lnTo>
                    <a:pt x="3501" y="10288"/>
                  </a:lnTo>
                  <a:lnTo>
                    <a:pt x="1120" y="10288"/>
                  </a:lnTo>
                  <a:lnTo>
                    <a:pt x="1060" y="9764"/>
                  </a:lnTo>
                  <a:close/>
                  <a:moveTo>
                    <a:pt x="2310" y="1"/>
                  </a:moveTo>
                  <a:cubicBezTo>
                    <a:pt x="1048" y="1"/>
                    <a:pt x="1" y="1049"/>
                    <a:pt x="1" y="2311"/>
                  </a:cubicBezTo>
                  <a:cubicBezTo>
                    <a:pt x="1" y="3537"/>
                    <a:pt x="953" y="4549"/>
                    <a:pt x="2156" y="4621"/>
                  </a:cubicBezTo>
                  <a:lnTo>
                    <a:pt x="2156" y="6966"/>
                  </a:lnTo>
                  <a:lnTo>
                    <a:pt x="155" y="6966"/>
                  </a:lnTo>
                  <a:cubicBezTo>
                    <a:pt x="60" y="6966"/>
                    <a:pt x="1" y="7049"/>
                    <a:pt x="1" y="7121"/>
                  </a:cubicBezTo>
                  <a:lnTo>
                    <a:pt x="1" y="7788"/>
                  </a:lnTo>
                  <a:cubicBezTo>
                    <a:pt x="1" y="7883"/>
                    <a:pt x="72" y="7942"/>
                    <a:pt x="155" y="7942"/>
                  </a:cubicBezTo>
                  <a:lnTo>
                    <a:pt x="513" y="7942"/>
                  </a:lnTo>
                  <a:lnTo>
                    <a:pt x="822" y="10455"/>
                  </a:lnTo>
                  <a:cubicBezTo>
                    <a:pt x="834" y="10526"/>
                    <a:pt x="894" y="10586"/>
                    <a:pt x="965" y="10586"/>
                  </a:cubicBezTo>
                  <a:lnTo>
                    <a:pt x="3620" y="10586"/>
                  </a:lnTo>
                  <a:cubicBezTo>
                    <a:pt x="3692" y="10586"/>
                    <a:pt x="3763" y="10526"/>
                    <a:pt x="3763" y="10455"/>
                  </a:cubicBezTo>
                  <a:lnTo>
                    <a:pt x="4084" y="7942"/>
                  </a:lnTo>
                  <a:lnTo>
                    <a:pt x="4442" y="7942"/>
                  </a:lnTo>
                  <a:cubicBezTo>
                    <a:pt x="4525" y="7942"/>
                    <a:pt x="4585" y="7859"/>
                    <a:pt x="4585" y="7788"/>
                  </a:cubicBezTo>
                  <a:lnTo>
                    <a:pt x="4585" y="7121"/>
                  </a:lnTo>
                  <a:cubicBezTo>
                    <a:pt x="4620" y="7026"/>
                    <a:pt x="4549" y="6966"/>
                    <a:pt x="4465" y="6966"/>
                  </a:cubicBezTo>
                  <a:lnTo>
                    <a:pt x="2453" y="6966"/>
                  </a:lnTo>
                  <a:lnTo>
                    <a:pt x="2453" y="4621"/>
                  </a:lnTo>
                  <a:cubicBezTo>
                    <a:pt x="3668" y="4549"/>
                    <a:pt x="4620" y="3537"/>
                    <a:pt x="4620" y="2311"/>
                  </a:cubicBezTo>
                  <a:cubicBezTo>
                    <a:pt x="4620" y="1037"/>
                    <a:pt x="3573" y="1"/>
                    <a:pt x="2310" y="1"/>
                  </a:cubicBezTo>
                  <a:close/>
                </a:path>
              </a:pathLst>
            </a:custGeom>
            <a:grpFill/>
            <a:ln>
              <a:noFill/>
            </a:ln>
          </p:spPr>
          <p:txBody>
            <a:bodyPr spcFirstLastPara="1" wrap="square" lIns="121900" tIns="121900" rIns="121900" bIns="121900" anchor="ctr" anchorCtr="0">
              <a:noAutofit/>
            </a:bodyPr>
            <a:lstStyle/>
            <a:p>
              <a:endParaRPr sz="2489"/>
            </a:p>
          </p:txBody>
        </p:sp>
        <p:sp>
          <p:nvSpPr>
            <p:cNvPr id="56" name="Google Shape;10375;p73">
              <a:extLst>
                <a:ext uri="{FF2B5EF4-FFF2-40B4-BE49-F238E27FC236}">
                  <a16:creationId xmlns:a16="http://schemas.microsoft.com/office/drawing/2014/main" id="{4ACCE922-DDA5-EA44-BBF9-7BD963ABA586}"/>
                </a:ext>
              </a:extLst>
            </p:cNvPr>
            <p:cNvSpPr/>
            <p:nvPr/>
          </p:nvSpPr>
          <p:spPr>
            <a:xfrm>
              <a:off x="2749016" y="4443917"/>
              <a:ext cx="69734" cy="52706"/>
            </a:xfrm>
            <a:custGeom>
              <a:avLst/>
              <a:gdLst/>
              <a:ahLst/>
              <a:cxnLst/>
              <a:rect l="l" t="t" r="r" b="b"/>
              <a:pathLst>
                <a:path w="2191" h="1656" extrusionOk="0">
                  <a:moveTo>
                    <a:pt x="1107" y="310"/>
                  </a:moveTo>
                  <a:cubicBezTo>
                    <a:pt x="1381" y="310"/>
                    <a:pt x="1643" y="441"/>
                    <a:pt x="1786" y="667"/>
                  </a:cubicBezTo>
                  <a:lnTo>
                    <a:pt x="417" y="667"/>
                  </a:lnTo>
                  <a:cubicBezTo>
                    <a:pt x="572" y="441"/>
                    <a:pt x="822" y="310"/>
                    <a:pt x="1107" y="310"/>
                  </a:cubicBezTo>
                  <a:close/>
                  <a:moveTo>
                    <a:pt x="1786" y="976"/>
                  </a:moveTo>
                  <a:cubicBezTo>
                    <a:pt x="1619" y="1203"/>
                    <a:pt x="1369" y="1334"/>
                    <a:pt x="1107" y="1334"/>
                  </a:cubicBezTo>
                  <a:cubicBezTo>
                    <a:pt x="822" y="1334"/>
                    <a:pt x="572" y="1203"/>
                    <a:pt x="417" y="976"/>
                  </a:cubicBezTo>
                  <a:close/>
                  <a:moveTo>
                    <a:pt x="1107" y="0"/>
                  </a:moveTo>
                  <a:cubicBezTo>
                    <a:pt x="607" y="0"/>
                    <a:pt x="179" y="310"/>
                    <a:pt x="12" y="774"/>
                  </a:cubicBezTo>
                  <a:cubicBezTo>
                    <a:pt x="0" y="798"/>
                    <a:pt x="0" y="846"/>
                    <a:pt x="12" y="881"/>
                  </a:cubicBezTo>
                  <a:cubicBezTo>
                    <a:pt x="179" y="1334"/>
                    <a:pt x="607" y="1655"/>
                    <a:pt x="1107" y="1655"/>
                  </a:cubicBezTo>
                  <a:cubicBezTo>
                    <a:pt x="1596" y="1655"/>
                    <a:pt x="2024" y="1334"/>
                    <a:pt x="2191" y="881"/>
                  </a:cubicBezTo>
                  <a:lnTo>
                    <a:pt x="2191" y="846"/>
                  </a:lnTo>
                  <a:lnTo>
                    <a:pt x="2191" y="822"/>
                  </a:lnTo>
                  <a:lnTo>
                    <a:pt x="2191" y="798"/>
                  </a:lnTo>
                  <a:lnTo>
                    <a:pt x="2191" y="774"/>
                  </a:lnTo>
                  <a:cubicBezTo>
                    <a:pt x="2024" y="310"/>
                    <a:pt x="1596" y="0"/>
                    <a:pt x="1107" y="0"/>
                  </a:cubicBezTo>
                  <a:close/>
                </a:path>
              </a:pathLst>
            </a:custGeom>
            <a:grpFill/>
            <a:ln>
              <a:noFill/>
            </a:ln>
          </p:spPr>
          <p:txBody>
            <a:bodyPr spcFirstLastPara="1" wrap="square" lIns="121900" tIns="121900" rIns="121900" bIns="121900" anchor="ctr" anchorCtr="0">
              <a:noAutofit/>
            </a:bodyPr>
            <a:lstStyle/>
            <a:p>
              <a:endParaRPr sz="2489"/>
            </a:p>
          </p:txBody>
        </p:sp>
        <p:sp>
          <p:nvSpPr>
            <p:cNvPr id="57" name="Google Shape;10376;p73">
              <a:extLst>
                <a:ext uri="{FF2B5EF4-FFF2-40B4-BE49-F238E27FC236}">
                  <a16:creationId xmlns:a16="http://schemas.microsoft.com/office/drawing/2014/main" id="{2ED68AD1-3FC3-0E42-BC90-F747E7E0FC29}"/>
                </a:ext>
              </a:extLst>
            </p:cNvPr>
            <p:cNvSpPr/>
            <p:nvPr/>
          </p:nvSpPr>
          <p:spPr>
            <a:xfrm>
              <a:off x="2829731" y="4443917"/>
              <a:ext cx="70116" cy="52706"/>
            </a:xfrm>
            <a:custGeom>
              <a:avLst/>
              <a:gdLst/>
              <a:ahLst/>
              <a:cxnLst/>
              <a:rect l="l" t="t" r="r" b="b"/>
              <a:pathLst>
                <a:path w="2203" h="1656" extrusionOk="0">
                  <a:moveTo>
                    <a:pt x="1096" y="310"/>
                  </a:moveTo>
                  <a:cubicBezTo>
                    <a:pt x="1381" y="310"/>
                    <a:pt x="1631" y="441"/>
                    <a:pt x="1786" y="667"/>
                  </a:cubicBezTo>
                  <a:lnTo>
                    <a:pt x="417" y="667"/>
                  </a:lnTo>
                  <a:cubicBezTo>
                    <a:pt x="560" y="441"/>
                    <a:pt x="810" y="310"/>
                    <a:pt x="1096" y="310"/>
                  </a:cubicBezTo>
                  <a:close/>
                  <a:moveTo>
                    <a:pt x="1786" y="976"/>
                  </a:moveTo>
                  <a:cubicBezTo>
                    <a:pt x="1631" y="1203"/>
                    <a:pt x="1381" y="1334"/>
                    <a:pt x="1096" y="1334"/>
                  </a:cubicBezTo>
                  <a:cubicBezTo>
                    <a:pt x="810" y="1334"/>
                    <a:pt x="560" y="1203"/>
                    <a:pt x="417" y="976"/>
                  </a:cubicBezTo>
                  <a:close/>
                  <a:moveTo>
                    <a:pt x="1096" y="0"/>
                  </a:moveTo>
                  <a:cubicBezTo>
                    <a:pt x="607" y="0"/>
                    <a:pt x="179" y="310"/>
                    <a:pt x="12" y="774"/>
                  </a:cubicBezTo>
                  <a:cubicBezTo>
                    <a:pt x="0" y="798"/>
                    <a:pt x="0" y="846"/>
                    <a:pt x="12" y="881"/>
                  </a:cubicBezTo>
                  <a:cubicBezTo>
                    <a:pt x="179" y="1334"/>
                    <a:pt x="607" y="1655"/>
                    <a:pt x="1096" y="1655"/>
                  </a:cubicBezTo>
                  <a:cubicBezTo>
                    <a:pt x="1584" y="1655"/>
                    <a:pt x="2024" y="1334"/>
                    <a:pt x="2179" y="881"/>
                  </a:cubicBezTo>
                  <a:cubicBezTo>
                    <a:pt x="2203" y="846"/>
                    <a:pt x="2203" y="822"/>
                    <a:pt x="2179" y="774"/>
                  </a:cubicBezTo>
                  <a:cubicBezTo>
                    <a:pt x="2024" y="310"/>
                    <a:pt x="1584" y="0"/>
                    <a:pt x="1096" y="0"/>
                  </a:cubicBezTo>
                  <a:close/>
                </a:path>
              </a:pathLst>
            </a:custGeom>
            <a:grpFill/>
            <a:ln>
              <a:noFill/>
            </a:ln>
          </p:spPr>
          <p:txBody>
            <a:bodyPr spcFirstLastPara="1" wrap="square" lIns="121900" tIns="121900" rIns="121900" bIns="121900" anchor="ctr" anchorCtr="0">
              <a:noAutofit/>
            </a:bodyPr>
            <a:lstStyle/>
            <a:p>
              <a:endParaRPr sz="2489"/>
            </a:p>
          </p:txBody>
        </p:sp>
      </p:grpSp>
      <p:pic>
        <p:nvPicPr>
          <p:cNvPr id="35" name="Picture 34">
            <a:extLst>
              <a:ext uri="{FF2B5EF4-FFF2-40B4-BE49-F238E27FC236}">
                <a16:creationId xmlns:a16="http://schemas.microsoft.com/office/drawing/2014/main" id="{AC1C7427-0DFC-BE46-B064-81C7C2624FA2}"/>
              </a:ext>
            </a:extLst>
          </p:cNvPr>
          <p:cNvPicPr>
            <a:picLocks noChangeAspect="1"/>
          </p:cNvPicPr>
          <p:nvPr/>
        </p:nvPicPr>
        <p:blipFill>
          <a:blip r:embed="rId4"/>
          <a:stretch>
            <a:fillRect/>
          </a:stretch>
        </p:blipFill>
        <p:spPr>
          <a:xfrm>
            <a:off x="182218" y="5782235"/>
            <a:ext cx="194851" cy="895094"/>
          </a:xfrm>
          <a:prstGeom prst="rect">
            <a:avLst/>
          </a:prstGeom>
        </p:spPr>
      </p:pic>
      <p:sp>
        <p:nvSpPr>
          <p:cNvPr id="36" name="TextBox 35">
            <a:extLst>
              <a:ext uri="{FF2B5EF4-FFF2-40B4-BE49-F238E27FC236}">
                <a16:creationId xmlns:a16="http://schemas.microsoft.com/office/drawing/2014/main" id="{D1B5543B-9B2E-544E-90F1-DE1B4277890D}"/>
              </a:ext>
            </a:extLst>
          </p:cNvPr>
          <p:cNvSpPr txBox="1"/>
          <p:nvPr/>
        </p:nvSpPr>
        <p:spPr>
          <a:xfrm>
            <a:off x="447317" y="5782235"/>
            <a:ext cx="2863696" cy="942990"/>
          </a:xfrm>
          <a:prstGeom prst="rect">
            <a:avLst/>
          </a:prstGeom>
          <a:noFill/>
        </p:spPr>
        <p:txBody>
          <a:bodyPr wrap="square" rtlCol="0">
            <a:normAutofit fontScale="77500" lnSpcReduction="20000"/>
          </a:bodyPr>
          <a:lstStyle/>
          <a:p>
            <a:pPr>
              <a:spcBef>
                <a:spcPts val="600"/>
              </a:spcBef>
            </a:pPr>
            <a:r>
              <a:rPr lang="en-US" sz="1600" dirty="0">
                <a:solidFill>
                  <a:schemeClr val="bg1"/>
                </a:solidFill>
                <a:latin typeface="Source Sans Pro" panose="020B0503030403020204" pitchFamily="34" charset="0"/>
                <a:ea typeface="Source Sans Pro" panose="020B0503030403020204" pitchFamily="34" charset="0"/>
              </a:rPr>
              <a:t>All Sources</a:t>
            </a:r>
          </a:p>
          <a:p>
            <a:pPr>
              <a:spcBef>
                <a:spcPts val="600"/>
              </a:spcBef>
            </a:pPr>
            <a:r>
              <a:rPr lang="en-US" sz="1600" dirty="0">
                <a:solidFill>
                  <a:schemeClr val="bg1"/>
                </a:solidFill>
                <a:latin typeface="Source Sans Pro" panose="020B0503030403020204" pitchFamily="34" charset="0"/>
                <a:ea typeface="Source Sans Pro" panose="020B0503030403020204" pitchFamily="34" charset="0"/>
              </a:rPr>
              <a:t>Solar</a:t>
            </a:r>
          </a:p>
          <a:p>
            <a:pPr>
              <a:spcBef>
                <a:spcPts val="600"/>
              </a:spcBef>
            </a:pPr>
            <a:r>
              <a:rPr lang="en-US" sz="1600" dirty="0">
                <a:solidFill>
                  <a:schemeClr val="bg1"/>
                </a:solidFill>
                <a:latin typeface="Source Sans Pro" panose="020B0503030403020204" pitchFamily="34" charset="0"/>
                <a:ea typeface="Source Sans Pro" panose="020B0503030403020204" pitchFamily="34" charset="0"/>
              </a:rPr>
              <a:t>Onshore wind</a:t>
            </a:r>
          </a:p>
          <a:p>
            <a:pPr>
              <a:spcBef>
                <a:spcPts val="600"/>
              </a:spcBef>
            </a:pPr>
            <a:r>
              <a:rPr lang="en-US" sz="1600" dirty="0">
                <a:solidFill>
                  <a:schemeClr val="bg1"/>
                </a:solidFill>
                <a:latin typeface="Source Sans Pro" panose="020B0503030403020204" pitchFamily="34" charset="0"/>
                <a:ea typeface="Source Sans Pro" panose="020B0503030403020204" pitchFamily="34" charset="0"/>
              </a:rPr>
              <a:t>Small Hydropower</a:t>
            </a:r>
          </a:p>
        </p:txBody>
      </p:sp>
      <p:sp>
        <p:nvSpPr>
          <p:cNvPr id="38" name="Rectangle 37">
            <a:extLst>
              <a:ext uri="{FF2B5EF4-FFF2-40B4-BE49-F238E27FC236}">
                <a16:creationId xmlns:a16="http://schemas.microsoft.com/office/drawing/2014/main" id="{B47BAB54-DA4E-9344-BCB2-C5A7E5EE7123}"/>
              </a:ext>
            </a:extLst>
          </p:cNvPr>
          <p:cNvSpPr/>
          <p:nvPr/>
        </p:nvSpPr>
        <p:spPr>
          <a:xfrm>
            <a:off x="249796" y="4847138"/>
            <a:ext cx="4036857" cy="645908"/>
          </a:xfrm>
          <a:prstGeom prst="rect">
            <a:avLst/>
          </a:prstGeom>
          <a:solidFill>
            <a:schemeClr val="bg1">
              <a:alpha val="0"/>
            </a:schemeClr>
          </a:solidFill>
        </p:spPr>
        <p:txBody>
          <a:bodyPr wrap="square">
            <a:noAutofit/>
          </a:bodyPr>
          <a:lstStyle/>
          <a:p>
            <a:pPr marL="0" lvl="1" algn="ctr" fontAlgn="base"/>
            <a:r>
              <a:rPr lang="en-US" b="1" dirty="0">
                <a:solidFill>
                  <a:schemeClr val="bg1"/>
                </a:solidFill>
                <a:latin typeface="Source Sans Pro SemiBold" panose="020B0503030403020204" pitchFamily="34" charset="0"/>
                <a:ea typeface="Source Sans Pro SemiBold" panose="020B0503030403020204" pitchFamily="34" charset="0"/>
                <a:cs typeface="Helvetica Neue"/>
              </a:rPr>
              <a:t>Global Investment into </a:t>
            </a:r>
            <a:br>
              <a:rPr lang="en-US" b="1" dirty="0">
                <a:solidFill>
                  <a:schemeClr val="bg1"/>
                </a:solidFill>
                <a:latin typeface="Source Sans Pro SemiBold" panose="020B0503030403020204" pitchFamily="34" charset="0"/>
                <a:ea typeface="Source Sans Pro SemiBold" panose="020B0503030403020204" pitchFamily="34" charset="0"/>
                <a:cs typeface="Helvetica Neue"/>
              </a:rPr>
            </a:br>
            <a:r>
              <a:rPr lang="en-US" b="1" dirty="0">
                <a:solidFill>
                  <a:schemeClr val="bg1"/>
                </a:solidFill>
                <a:latin typeface="Source Sans Pro SemiBold" panose="020B0503030403020204" pitchFamily="34" charset="0"/>
                <a:ea typeface="Source Sans Pro SemiBold" panose="020B0503030403020204" pitchFamily="34" charset="0"/>
                <a:cs typeface="Helvetica Neue"/>
              </a:rPr>
              <a:t>Distributed Renewables 2010-2020</a:t>
            </a:r>
          </a:p>
        </p:txBody>
      </p:sp>
      <p:sp>
        <p:nvSpPr>
          <p:cNvPr id="39" name="Rectangle 38">
            <a:extLst>
              <a:ext uri="{FF2B5EF4-FFF2-40B4-BE49-F238E27FC236}">
                <a16:creationId xmlns:a16="http://schemas.microsoft.com/office/drawing/2014/main" id="{BA90E8C7-D646-F441-8A7F-E4E7BE271EE4}"/>
              </a:ext>
            </a:extLst>
          </p:cNvPr>
          <p:cNvSpPr/>
          <p:nvPr/>
        </p:nvSpPr>
        <p:spPr>
          <a:xfrm>
            <a:off x="1337834" y="3118007"/>
            <a:ext cx="1888743" cy="769441"/>
          </a:xfrm>
          <a:prstGeom prst="rect">
            <a:avLst/>
          </a:prstGeom>
          <a:solidFill>
            <a:schemeClr val="bg1">
              <a:alpha val="0"/>
            </a:schemeClr>
          </a:solidFill>
        </p:spPr>
        <p:txBody>
          <a:bodyPr wrap="square">
            <a:spAutoFit/>
          </a:bodyPr>
          <a:lstStyle/>
          <a:p>
            <a:pPr marL="0" lvl="1" algn="ctr" fontAlgn="base">
              <a:defRPr sz="2200">
                <a:solidFill>
                  <a:srgbClr val="FFFFFF"/>
                </a:solidFill>
                <a:latin typeface="Helvetica Neue"/>
                <a:ea typeface="Helvetica Neue"/>
                <a:cs typeface="Helvetica Neue"/>
                <a:sym typeface="Helvetica Neue"/>
              </a:defRPr>
            </a:pPr>
            <a:r>
              <a:rPr lang="en-US" sz="2200" b="1" dirty="0">
                <a:solidFill>
                  <a:schemeClr val="bg1"/>
                </a:solidFill>
                <a:latin typeface="Source Sans Pro" panose="020B0503030403020204" pitchFamily="34" charset="0"/>
                <a:ea typeface="Source Sans Pro" panose="020B0503030403020204" pitchFamily="34" charset="0"/>
              </a:rPr>
              <a:t>$2.7 </a:t>
            </a:r>
            <a:br>
              <a:rPr lang="en-US" sz="2200" b="1" dirty="0">
                <a:solidFill>
                  <a:schemeClr val="bg1"/>
                </a:solidFill>
                <a:latin typeface="Source Sans Pro" panose="020B0503030403020204" pitchFamily="34" charset="0"/>
                <a:ea typeface="Source Sans Pro" panose="020B0503030403020204" pitchFamily="34" charset="0"/>
              </a:rPr>
            </a:br>
            <a:r>
              <a:rPr lang="en-US" sz="2200" b="1" dirty="0">
                <a:solidFill>
                  <a:schemeClr val="bg1"/>
                </a:solidFill>
                <a:latin typeface="Source Sans Pro" panose="020B0503030403020204" pitchFamily="34" charset="0"/>
                <a:ea typeface="Source Sans Pro" panose="020B0503030403020204" pitchFamily="34" charset="0"/>
              </a:rPr>
              <a:t>Trillion</a:t>
            </a:r>
            <a:endParaRPr lang="en-US" sz="1600" b="1" baseline="30000" dirty="0">
              <a:solidFill>
                <a:schemeClr val="bg1"/>
              </a:solidFill>
              <a:latin typeface="Source Sans Pro Light" panose="020B0403030403020204" pitchFamily="34" charset="0"/>
              <a:ea typeface="Source Sans Pro Light" panose="020B0403030403020204" pitchFamily="34" charset="0"/>
            </a:endParaRPr>
          </a:p>
        </p:txBody>
      </p:sp>
      <p:pic>
        <p:nvPicPr>
          <p:cNvPr id="41" name="Picture 40" descr="A picture containing clock&#10;&#10;Description automatically generated">
            <a:extLst>
              <a:ext uri="{FF2B5EF4-FFF2-40B4-BE49-F238E27FC236}">
                <a16:creationId xmlns:a16="http://schemas.microsoft.com/office/drawing/2014/main" id="{0FA0FA4E-4E22-414F-83D1-1D8DF5868FFB}"/>
              </a:ext>
            </a:extLst>
          </p:cNvPr>
          <p:cNvPicPr>
            <a:picLocks noChangeAspect="1"/>
          </p:cNvPicPr>
          <p:nvPr/>
        </p:nvPicPr>
        <p:blipFill>
          <a:blip r:embed="rId5"/>
          <a:stretch>
            <a:fillRect/>
          </a:stretch>
        </p:blipFill>
        <p:spPr>
          <a:xfrm>
            <a:off x="1006449" y="1951755"/>
            <a:ext cx="2122787" cy="2606194"/>
          </a:xfrm>
          <a:prstGeom prst="rect">
            <a:avLst/>
          </a:prstGeom>
        </p:spPr>
      </p:pic>
    </p:spTree>
    <p:extLst>
      <p:ext uri="{BB962C8B-B14F-4D97-AF65-F5344CB8AC3E}">
        <p14:creationId xmlns:p14="http://schemas.microsoft.com/office/powerpoint/2010/main" val="25985805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07FC5AB-BF0F-974A-8203-B3F2FEA2F24A}"/>
              </a:ext>
            </a:extLst>
          </p:cNvPr>
          <p:cNvPicPr>
            <a:picLocks noChangeAspect="1"/>
          </p:cNvPicPr>
          <p:nvPr/>
        </p:nvPicPr>
        <p:blipFill>
          <a:blip r:embed="rId3"/>
          <a:stretch>
            <a:fillRect/>
          </a:stretch>
        </p:blipFill>
        <p:spPr>
          <a:xfrm>
            <a:off x="867832" y="1371999"/>
            <a:ext cx="10524389" cy="5182354"/>
          </a:xfrm>
          <a:prstGeom prst="rect">
            <a:avLst/>
          </a:prstGeom>
        </p:spPr>
      </p:pic>
      <p:sp>
        <p:nvSpPr>
          <p:cNvPr id="30" name="TextBox 29">
            <a:extLst>
              <a:ext uri="{FF2B5EF4-FFF2-40B4-BE49-F238E27FC236}">
                <a16:creationId xmlns:a16="http://schemas.microsoft.com/office/drawing/2014/main" id="{A42D80C5-F5FD-6E41-A31F-C006C6B2F9D0}"/>
              </a:ext>
            </a:extLst>
          </p:cNvPr>
          <p:cNvSpPr txBox="1"/>
          <p:nvPr/>
        </p:nvSpPr>
        <p:spPr>
          <a:xfrm>
            <a:off x="9249993" y="6040927"/>
            <a:ext cx="851515" cy="400110"/>
          </a:xfrm>
          <a:prstGeom prst="rect">
            <a:avLst/>
          </a:prstGeom>
          <a:noFill/>
        </p:spPr>
        <p:txBody>
          <a:bodyPr wrap="none" rtlCol="0">
            <a:spAutoFit/>
          </a:bodyPr>
          <a:lstStyle/>
          <a:p>
            <a:pPr algn="ctr"/>
            <a:r>
              <a:rPr lang="en-US" sz="1000" b="1" dirty="0">
                <a:solidFill>
                  <a:schemeClr val="bg1"/>
                </a:solidFill>
                <a:latin typeface="Source Sans Pro" panose="020B0503030403020204" pitchFamily="34" charset="0"/>
                <a:ea typeface="Source Sans Pro" panose="020B0503030403020204" pitchFamily="34" charset="0"/>
              </a:rPr>
              <a:t>Australia</a:t>
            </a:r>
          </a:p>
          <a:p>
            <a:pPr algn="ctr"/>
            <a:r>
              <a:rPr lang="en-US" sz="1000" dirty="0">
                <a:solidFill>
                  <a:schemeClr val="bg1"/>
                </a:solidFill>
                <a:latin typeface="Source Sans Pro" panose="020B0503030403020204" pitchFamily="34" charset="0"/>
                <a:ea typeface="Source Sans Pro" panose="020B0503030403020204" pitchFamily="34" charset="0"/>
              </a:rPr>
              <a:t>12,542 miles</a:t>
            </a:r>
          </a:p>
        </p:txBody>
      </p:sp>
      <p:sp>
        <p:nvSpPr>
          <p:cNvPr id="58" name="TextBox 57">
            <a:extLst>
              <a:ext uri="{FF2B5EF4-FFF2-40B4-BE49-F238E27FC236}">
                <a16:creationId xmlns:a16="http://schemas.microsoft.com/office/drawing/2014/main" id="{4DED7EAD-BDEA-DB4C-B985-24CB4A552B08}"/>
              </a:ext>
            </a:extLst>
          </p:cNvPr>
          <p:cNvSpPr txBox="1"/>
          <p:nvPr/>
        </p:nvSpPr>
        <p:spPr>
          <a:xfrm>
            <a:off x="5680032" y="1791146"/>
            <a:ext cx="851515" cy="400110"/>
          </a:xfrm>
          <a:prstGeom prst="rect">
            <a:avLst/>
          </a:prstGeom>
          <a:noFill/>
        </p:spPr>
        <p:txBody>
          <a:bodyPr wrap="none" rtlCol="0">
            <a:spAutoFit/>
          </a:bodyPr>
          <a:lstStyle/>
          <a:p>
            <a:pPr algn="ctr"/>
            <a:r>
              <a:rPr lang="en-US" sz="1000" b="1" dirty="0">
                <a:solidFill>
                  <a:schemeClr val="bg1"/>
                </a:solidFill>
                <a:latin typeface="Source Sans Pro" panose="020B0503030403020204" pitchFamily="34" charset="0"/>
                <a:ea typeface="Source Sans Pro" panose="020B0503030403020204" pitchFamily="34" charset="0"/>
              </a:rPr>
              <a:t>Italy</a:t>
            </a:r>
          </a:p>
          <a:p>
            <a:pPr algn="ctr"/>
            <a:r>
              <a:rPr lang="en-US" sz="1000" dirty="0">
                <a:solidFill>
                  <a:schemeClr val="bg1"/>
                </a:solidFill>
                <a:latin typeface="Source Sans Pro" panose="020B0503030403020204" pitchFamily="34" charset="0"/>
                <a:ea typeface="Source Sans Pro" panose="020B0503030403020204" pitchFamily="34" charset="0"/>
              </a:rPr>
              <a:t>23,457 miles</a:t>
            </a:r>
          </a:p>
        </p:txBody>
      </p:sp>
      <p:sp>
        <p:nvSpPr>
          <p:cNvPr id="59" name="TextBox 58">
            <a:extLst>
              <a:ext uri="{FF2B5EF4-FFF2-40B4-BE49-F238E27FC236}">
                <a16:creationId xmlns:a16="http://schemas.microsoft.com/office/drawing/2014/main" id="{B4ECB309-7943-4D4D-911C-3AB87C91E893}"/>
              </a:ext>
            </a:extLst>
          </p:cNvPr>
          <p:cNvSpPr txBox="1"/>
          <p:nvPr/>
        </p:nvSpPr>
        <p:spPr>
          <a:xfrm>
            <a:off x="10193570" y="4314762"/>
            <a:ext cx="851515" cy="400110"/>
          </a:xfrm>
          <a:prstGeom prst="rect">
            <a:avLst/>
          </a:prstGeom>
          <a:noFill/>
        </p:spPr>
        <p:txBody>
          <a:bodyPr wrap="none" rtlCol="0">
            <a:spAutoFit/>
          </a:bodyPr>
          <a:lstStyle/>
          <a:p>
            <a:r>
              <a:rPr lang="en-US" sz="1000" b="1" dirty="0">
                <a:solidFill>
                  <a:schemeClr val="bg1"/>
                </a:solidFill>
                <a:latin typeface="Source Sans Pro" panose="020B0503030403020204" pitchFamily="34" charset="0"/>
                <a:ea typeface="Source Sans Pro" panose="020B0503030403020204" pitchFamily="34" charset="0"/>
              </a:rPr>
              <a:t>Philippines</a:t>
            </a:r>
          </a:p>
          <a:p>
            <a:r>
              <a:rPr lang="en-US" sz="1000" dirty="0">
                <a:solidFill>
                  <a:schemeClr val="bg1"/>
                </a:solidFill>
                <a:latin typeface="Source Sans Pro" panose="020B0503030403020204" pitchFamily="34" charset="0"/>
                <a:ea typeface="Source Sans Pro" panose="020B0503030403020204" pitchFamily="34" charset="0"/>
              </a:rPr>
              <a:t>11,262 miles</a:t>
            </a:r>
          </a:p>
        </p:txBody>
      </p:sp>
      <p:sp>
        <p:nvSpPr>
          <p:cNvPr id="60" name="TextBox 59">
            <a:extLst>
              <a:ext uri="{FF2B5EF4-FFF2-40B4-BE49-F238E27FC236}">
                <a16:creationId xmlns:a16="http://schemas.microsoft.com/office/drawing/2014/main" id="{600FBDBF-1AE8-1644-B731-4DE449753549}"/>
              </a:ext>
            </a:extLst>
          </p:cNvPr>
          <p:cNvSpPr txBox="1"/>
          <p:nvPr/>
        </p:nvSpPr>
        <p:spPr>
          <a:xfrm>
            <a:off x="890830" y="3204263"/>
            <a:ext cx="941283" cy="400110"/>
          </a:xfrm>
          <a:prstGeom prst="rect">
            <a:avLst/>
          </a:prstGeom>
          <a:noFill/>
        </p:spPr>
        <p:txBody>
          <a:bodyPr wrap="none" rtlCol="0">
            <a:spAutoFit/>
          </a:bodyPr>
          <a:lstStyle/>
          <a:p>
            <a:pPr algn="r"/>
            <a:r>
              <a:rPr lang="en-US" sz="1000" b="1" dirty="0">
                <a:solidFill>
                  <a:schemeClr val="bg1"/>
                </a:solidFill>
                <a:latin typeface="Source Sans Pro" panose="020B0503030403020204" pitchFamily="34" charset="0"/>
                <a:ea typeface="Source Sans Pro" panose="020B0503030403020204" pitchFamily="34" charset="0"/>
              </a:rPr>
              <a:t>USA</a:t>
            </a:r>
          </a:p>
          <a:p>
            <a:pPr algn="r"/>
            <a:r>
              <a:rPr lang="en-US" sz="1000" dirty="0">
                <a:solidFill>
                  <a:schemeClr val="bg1"/>
                </a:solidFill>
                <a:latin typeface="Source Sans Pro" panose="020B0503030403020204" pitchFamily="34" charset="0"/>
                <a:ea typeface="Source Sans Pro" panose="020B0503030403020204" pitchFamily="34" charset="0"/>
              </a:rPr>
              <a:t>140,601 miles</a:t>
            </a:r>
          </a:p>
        </p:txBody>
      </p:sp>
      <p:sp>
        <p:nvSpPr>
          <p:cNvPr id="61" name="TextBox 60">
            <a:extLst>
              <a:ext uri="{FF2B5EF4-FFF2-40B4-BE49-F238E27FC236}">
                <a16:creationId xmlns:a16="http://schemas.microsoft.com/office/drawing/2014/main" id="{CC5FF3E9-54C9-EE45-987C-D1381888FD8D}"/>
              </a:ext>
            </a:extLst>
          </p:cNvPr>
          <p:cNvSpPr txBox="1"/>
          <p:nvPr/>
        </p:nvSpPr>
        <p:spPr>
          <a:xfrm>
            <a:off x="1219720" y="3728120"/>
            <a:ext cx="851515" cy="400110"/>
          </a:xfrm>
          <a:prstGeom prst="rect">
            <a:avLst/>
          </a:prstGeom>
          <a:noFill/>
        </p:spPr>
        <p:txBody>
          <a:bodyPr wrap="none" rtlCol="0">
            <a:spAutoFit/>
          </a:bodyPr>
          <a:lstStyle/>
          <a:p>
            <a:pPr algn="r"/>
            <a:r>
              <a:rPr lang="en-US" sz="1000" b="1" dirty="0">
                <a:solidFill>
                  <a:schemeClr val="bg1"/>
                </a:solidFill>
                <a:latin typeface="Source Sans Pro" panose="020B0503030403020204" pitchFamily="34" charset="0"/>
                <a:ea typeface="Source Sans Pro" panose="020B0503030403020204" pitchFamily="34" charset="0"/>
              </a:rPr>
              <a:t>Mexico</a:t>
            </a:r>
          </a:p>
          <a:p>
            <a:pPr algn="r"/>
            <a:r>
              <a:rPr lang="en-US" sz="1000" dirty="0">
                <a:solidFill>
                  <a:schemeClr val="bg1"/>
                </a:solidFill>
                <a:latin typeface="Source Sans Pro" panose="020B0503030403020204" pitchFamily="34" charset="0"/>
                <a:ea typeface="Source Sans Pro" panose="020B0503030403020204" pitchFamily="34" charset="0"/>
              </a:rPr>
              <a:t>38,059 miles</a:t>
            </a:r>
          </a:p>
        </p:txBody>
      </p:sp>
      <p:sp>
        <p:nvSpPr>
          <p:cNvPr id="62" name="TextBox 61">
            <a:extLst>
              <a:ext uri="{FF2B5EF4-FFF2-40B4-BE49-F238E27FC236}">
                <a16:creationId xmlns:a16="http://schemas.microsoft.com/office/drawing/2014/main" id="{60515C16-B79A-2A4A-9FD2-5661D1D8AD6A}"/>
              </a:ext>
            </a:extLst>
          </p:cNvPr>
          <p:cNvSpPr txBox="1"/>
          <p:nvPr/>
        </p:nvSpPr>
        <p:spPr>
          <a:xfrm>
            <a:off x="1324631" y="1546163"/>
            <a:ext cx="844291" cy="400110"/>
          </a:xfrm>
          <a:prstGeom prst="rect">
            <a:avLst/>
          </a:prstGeom>
          <a:noFill/>
        </p:spPr>
        <p:txBody>
          <a:bodyPr wrap="square" rtlCol="0">
            <a:spAutoFit/>
          </a:bodyPr>
          <a:lstStyle/>
          <a:p>
            <a:pPr algn="ctr"/>
            <a:r>
              <a:rPr lang="en-US" sz="1000" b="1" dirty="0">
                <a:solidFill>
                  <a:schemeClr val="bg1"/>
                </a:solidFill>
                <a:latin typeface="Source Sans Pro" panose="020B0503030403020204" pitchFamily="34" charset="0"/>
                <a:ea typeface="Source Sans Pro" panose="020B0503030403020204" pitchFamily="34" charset="0"/>
              </a:rPr>
              <a:t>Canada</a:t>
            </a:r>
          </a:p>
          <a:p>
            <a:pPr algn="ctr"/>
            <a:r>
              <a:rPr lang="en-US" sz="1000" dirty="0">
                <a:solidFill>
                  <a:schemeClr val="bg1"/>
                </a:solidFill>
                <a:latin typeface="Source Sans Pro" panose="020B0503030403020204" pitchFamily="34" charset="0"/>
                <a:ea typeface="Source Sans Pro" panose="020B0503030403020204" pitchFamily="34" charset="0"/>
              </a:rPr>
              <a:t>6,018 miles</a:t>
            </a:r>
          </a:p>
        </p:txBody>
      </p:sp>
      <p:sp>
        <p:nvSpPr>
          <p:cNvPr id="63" name="TextBox 62">
            <a:extLst>
              <a:ext uri="{FF2B5EF4-FFF2-40B4-BE49-F238E27FC236}">
                <a16:creationId xmlns:a16="http://schemas.microsoft.com/office/drawing/2014/main" id="{DD03BA8E-E606-E645-BAA5-4D0B800162F5}"/>
              </a:ext>
            </a:extLst>
          </p:cNvPr>
          <p:cNvSpPr txBox="1"/>
          <p:nvPr/>
        </p:nvSpPr>
        <p:spPr>
          <a:xfrm>
            <a:off x="7835490" y="4824033"/>
            <a:ext cx="915635" cy="400110"/>
          </a:xfrm>
          <a:prstGeom prst="rect">
            <a:avLst/>
          </a:prstGeom>
          <a:noFill/>
        </p:spPr>
        <p:txBody>
          <a:bodyPr wrap="none" rtlCol="0">
            <a:spAutoFit/>
          </a:bodyPr>
          <a:lstStyle/>
          <a:p>
            <a:pPr algn="ctr"/>
            <a:r>
              <a:rPr lang="en-US" sz="1000" b="1" dirty="0">
                <a:solidFill>
                  <a:schemeClr val="bg1"/>
                </a:solidFill>
                <a:latin typeface="Source Sans Pro" panose="020B0503030403020204" pitchFamily="34" charset="0"/>
                <a:ea typeface="Source Sans Pro" panose="020B0503030403020204" pitchFamily="34" charset="0"/>
              </a:rPr>
              <a:t>India</a:t>
            </a:r>
          </a:p>
          <a:p>
            <a:pPr algn="ctr"/>
            <a:r>
              <a:rPr lang="en-US" sz="1000" dirty="0">
                <a:solidFill>
                  <a:schemeClr val="bg1"/>
                </a:solidFill>
                <a:latin typeface="Source Sans Pro" panose="020B0503030403020204" pitchFamily="34" charset="0"/>
                <a:ea typeface="Source Sans Pro" panose="020B0503030403020204" pitchFamily="34" charset="0"/>
              </a:rPr>
              <a:t>344,473 miles</a:t>
            </a:r>
          </a:p>
        </p:txBody>
      </p:sp>
      <p:sp>
        <p:nvSpPr>
          <p:cNvPr id="64" name="TextBox 63">
            <a:extLst>
              <a:ext uri="{FF2B5EF4-FFF2-40B4-BE49-F238E27FC236}">
                <a16:creationId xmlns:a16="http://schemas.microsoft.com/office/drawing/2014/main" id="{91375AD5-5EA2-8B4C-8A34-C338551F68C7}"/>
              </a:ext>
            </a:extLst>
          </p:cNvPr>
          <p:cNvSpPr txBox="1"/>
          <p:nvPr/>
        </p:nvSpPr>
        <p:spPr>
          <a:xfrm>
            <a:off x="7239609" y="4437642"/>
            <a:ext cx="915635" cy="400110"/>
          </a:xfrm>
          <a:prstGeom prst="rect">
            <a:avLst/>
          </a:prstGeom>
          <a:noFill/>
        </p:spPr>
        <p:txBody>
          <a:bodyPr wrap="none" rtlCol="0">
            <a:spAutoFit/>
          </a:bodyPr>
          <a:lstStyle/>
          <a:p>
            <a:pPr algn="ctr"/>
            <a:r>
              <a:rPr lang="en-US" sz="1000" b="1" dirty="0">
                <a:solidFill>
                  <a:schemeClr val="bg1"/>
                </a:solidFill>
                <a:latin typeface="Source Sans Pro" panose="020B0503030403020204" pitchFamily="34" charset="0"/>
                <a:ea typeface="Source Sans Pro" panose="020B0503030403020204" pitchFamily="34" charset="0"/>
              </a:rPr>
              <a:t>Pakistan</a:t>
            </a:r>
          </a:p>
          <a:p>
            <a:pPr algn="ctr"/>
            <a:r>
              <a:rPr lang="en-US" sz="1000" dirty="0">
                <a:solidFill>
                  <a:schemeClr val="bg1"/>
                </a:solidFill>
                <a:latin typeface="Source Sans Pro" panose="020B0503030403020204" pitchFamily="34" charset="0"/>
                <a:ea typeface="Source Sans Pro" panose="020B0503030403020204" pitchFamily="34" charset="0"/>
              </a:rPr>
              <a:t>124,585 miles</a:t>
            </a:r>
          </a:p>
        </p:txBody>
      </p:sp>
      <p:cxnSp>
        <p:nvCxnSpPr>
          <p:cNvPr id="26" name="Straight Connector 25">
            <a:extLst>
              <a:ext uri="{FF2B5EF4-FFF2-40B4-BE49-F238E27FC236}">
                <a16:creationId xmlns:a16="http://schemas.microsoft.com/office/drawing/2014/main" id="{B056036E-C35C-EF49-9330-B7415ADEF1FA}"/>
              </a:ext>
            </a:extLst>
          </p:cNvPr>
          <p:cNvCxnSpPr>
            <a:cxnSpLocks/>
          </p:cNvCxnSpPr>
          <p:nvPr/>
        </p:nvCxnSpPr>
        <p:spPr>
          <a:xfrm flipH="1">
            <a:off x="1807038" y="3440730"/>
            <a:ext cx="493746" cy="0"/>
          </a:xfrm>
          <a:prstGeom prst="line">
            <a:avLst/>
          </a:prstGeom>
          <a:ln w="15875"/>
        </p:spPr>
        <p:style>
          <a:lnRef idx="1">
            <a:schemeClr val="dk1"/>
          </a:lnRef>
          <a:fillRef idx="0">
            <a:schemeClr val="dk1"/>
          </a:fillRef>
          <a:effectRef idx="0">
            <a:schemeClr val="dk1"/>
          </a:effectRef>
          <a:fontRef idx="minor">
            <a:schemeClr val="tx1"/>
          </a:fontRef>
        </p:style>
      </p:cxnSp>
      <p:cxnSp>
        <p:nvCxnSpPr>
          <p:cNvPr id="27" name="Straight Connector 26">
            <a:extLst>
              <a:ext uri="{FF2B5EF4-FFF2-40B4-BE49-F238E27FC236}">
                <a16:creationId xmlns:a16="http://schemas.microsoft.com/office/drawing/2014/main" id="{54AB9450-D699-3642-A338-59B80C1D006B}"/>
              </a:ext>
            </a:extLst>
          </p:cNvPr>
          <p:cNvCxnSpPr>
            <a:cxnSpLocks/>
          </p:cNvCxnSpPr>
          <p:nvPr/>
        </p:nvCxnSpPr>
        <p:spPr>
          <a:xfrm flipH="1">
            <a:off x="2041311" y="3936151"/>
            <a:ext cx="646044" cy="0"/>
          </a:xfrm>
          <a:prstGeom prst="line">
            <a:avLst/>
          </a:prstGeom>
          <a:ln w="15875"/>
        </p:spPr>
        <p:style>
          <a:lnRef idx="1">
            <a:schemeClr val="dk1"/>
          </a:lnRef>
          <a:fillRef idx="0">
            <a:schemeClr val="dk1"/>
          </a:fillRef>
          <a:effectRef idx="0">
            <a:schemeClr val="dk1"/>
          </a:effectRef>
          <a:fontRef idx="minor">
            <a:schemeClr val="tx1"/>
          </a:fontRef>
        </p:style>
      </p:cxnSp>
      <p:cxnSp>
        <p:nvCxnSpPr>
          <p:cNvPr id="28" name="Straight Connector 27">
            <a:extLst>
              <a:ext uri="{FF2B5EF4-FFF2-40B4-BE49-F238E27FC236}">
                <a16:creationId xmlns:a16="http://schemas.microsoft.com/office/drawing/2014/main" id="{5629037C-F3DA-9F4A-91FB-BB25C9D6B992}"/>
              </a:ext>
            </a:extLst>
          </p:cNvPr>
          <p:cNvCxnSpPr>
            <a:cxnSpLocks/>
          </p:cNvCxnSpPr>
          <p:nvPr/>
        </p:nvCxnSpPr>
        <p:spPr>
          <a:xfrm flipH="1">
            <a:off x="4556126" y="4944725"/>
            <a:ext cx="478412" cy="0"/>
          </a:xfrm>
          <a:prstGeom prst="line">
            <a:avLst/>
          </a:prstGeom>
        </p:spPr>
        <p:style>
          <a:lnRef idx="1">
            <a:schemeClr val="dk1"/>
          </a:lnRef>
          <a:fillRef idx="0">
            <a:schemeClr val="dk1"/>
          </a:fillRef>
          <a:effectRef idx="0">
            <a:schemeClr val="dk1"/>
          </a:effectRef>
          <a:fontRef idx="minor">
            <a:schemeClr val="tx1"/>
          </a:fontRef>
        </p:style>
      </p:cxnSp>
      <p:cxnSp>
        <p:nvCxnSpPr>
          <p:cNvPr id="29" name="Straight Connector 28">
            <a:extLst>
              <a:ext uri="{FF2B5EF4-FFF2-40B4-BE49-F238E27FC236}">
                <a16:creationId xmlns:a16="http://schemas.microsoft.com/office/drawing/2014/main" id="{9F3FCD02-CEC4-2348-8C6A-924A5FB23EE8}"/>
              </a:ext>
            </a:extLst>
          </p:cNvPr>
          <p:cNvCxnSpPr>
            <a:cxnSpLocks/>
          </p:cNvCxnSpPr>
          <p:nvPr/>
        </p:nvCxnSpPr>
        <p:spPr>
          <a:xfrm>
            <a:off x="8266664" y="4108963"/>
            <a:ext cx="0" cy="691800"/>
          </a:xfrm>
          <a:prstGeom prst="line">
            <a:avLst/>
          </a:prstGeom>
          <a:ln w="15875"/>
        </p:spPr>
        <p:style>
          <a:lnRef idx="1">
            <a:schemeClr val="dk1"/>
          </a:lnRef>
          <a:fillRef idx="0">
            <a:schemeClr val="dk1"/>
          </a:fillRef>
          <a:effectRef idx="0">
            <a:schemeClr val="dk1"/>
          </a:effectRef>
          <a:fontRef idx="minor">
            <a:schemeClr val="tx1"/>
          </a:fontRef>
        </p:style>
      </p:cxnSp>
      <p:cxnSp>
        <p:nvCxnSpPr>
          <p:cNvPr id="31" name="Straight Connector 30">
            <a:extLst>
              <a:ext uri="{FF2B5EF4-FFF2-40B4-BE49-F238E27FC236}">
                <a16:creationId xmlns:a16="http://schemas.microsoft.com/office/drawing/2014/main" id="{67C9BA2A-F29D-7549-AABF-AC18C8EB12B9}"/>
              </a:ext>
            </a:extLst>
          </p:cNvPr>
          <p:cNvCxnSpPr>
            <a:cxnSpLocks/>
          </p:cNvCxnSpPr>
          <p:nvPr/>
        </p:nvCxnSpPr>
        <p:spPr>
          <a:xfrm flipV="1">
            <a:off x="9661536" y="5498653"/>
            <a:ext cx="0" cy="492498"/>
          </a:xfrm>
          <a:prstGeom prst="line">
            <a:avLst/>
          </a:prstGeom>
          <a:ln w="15875"/>
        </p:spPr>
        <p:style>
          <a:lnRef idx="1">
            <a:schemeClr val="dk1"/>
          </a:lnRef>
          <a:fillRef idx="0">
            <a:schemeClr val="dk1"/>
          </a:fillRef>
          <a:effectRef idx="0">
            <a:schemeClr val="dk1"/>
          </a:effectRef>
          <a:fontRef idx="minor">
            <a:schemeClr val="tx1"/>
          </a:fontRef>
        </p:style>
      </p:cxnSp>
      <p:cxnSp>
        <p:nvCxnSpPr>
          <p:cNvPr id="32" name="Straight Connector 31">
            <a:extLst>
              <a:ext uri="{FF2B5EF4-FFF2-40B4-BE49-F238E27FC236}">
                <a16:creationId xmlns:a16="http://schemas.microsoft.com/office/drawing/2014/main" id="{1473DA9E-09F2-C049-A61C-1BA059982D9E}"/>
              </a:ext>
            </a:extLst>
          </p:cNvPr>
          <p:cNvCxnSpPr>
            <a:cxnSpLocks/>
          </p:cNvCxnSpPr>
          <p:nvPr/>
        </p:nvCxnSpPr>
        <p:spPr>
          <a:xfrm>
            <a:off x="6076762" y="2226662"/>
            <a:ext cx="0" cy="1074311"/>
          </a:xfrm>
          <a:prstGeom prst="line">
            <a:avLst/>
          </a:prstGeom>
          <a:ln w="15875"/>
        </p:spPr>
        <p:style>
          <a:lnRef idx="1">
            <a:schemeClr val="dk1"/>
          </a:lnRef>
          <a:fillRef idx="0">
            <a:schemeClr val="dk1"/>
          </a:fillRef>
          <a:effectRef idx="0">
            <a:schemeClr val="dk1"/>
          </a:effectRef>
          <a:fontRef idx="minor">
            <a:schemeClr val="tx1"/>
          </a:fontRef>
        </p:style>
      </p:cxnSp>
      <p:cxnSp>
        <p:nvCxnSpPr>
          <p:cNvPr id="34" name="Straight Connector 33">
            <a:extLst>
              <a:ext uri="{FF2B5EF4-FFF2-40B4-BE49-F238E27FC236}">
                <a16:creationId xmlns:a16="http://schemas.microsoft.com/office/drawing/2014/main" id="{2B2EE799-37D6-B148-B9C7-AB073013CE68}"/>
              </a:ext>
            </a:extLst>
          </p:cNvPr>
          <p:cNvCxnSpPr>
            <a:cxnSpLocks/>
          </p:cNvCxnSpPr>
          <p:nvPr/>
        </p:nvCxnSpPr>
        <p:spPr>
          <a:xfrm>
            <a:off x="7675292" y="3901599"/>
            <a:ext cx="0" cy="494350"/>
          </a:xfrm>
          <a:prstGeom prst="line">
            <a:avLst/>
          </a:prstGeom>
          <a:ln w="15875"/>
        </p:spPr>
        <p:style>
          <a:lnRef idx="1">
            <a:schemeClr val="dk1"/>
          </a:lnRef>
          <a:fillRef idx="0">
            <a:schemeClr val="dk1"/>
          </a:fillRef>
          <a:effectRef idx="0">
            <a:schemeClr val="dk1"/>
          </a:effectRef>
          <a:fontRef idx="minor">
            <a:schemeClr val="tx1"/>
          </a:fontRef>
        </p:style>
      </p:cxnSp>
      <p:cxnSp>
        <p:nvCxnSpPr>
          <p:cNvPr id="36" name="Straight Connector 35">
            <a:extLst>
              <a:ext uri="{FF2B5EF4-FFF2-40B4-BE49-F238E27FC236}">
                <a16:creationId xmlns:a16="http://schemas.microsoft.com/office/drawing/2014/main" id="{DC00D314-27CE-A746-BA38-451CB27BCF1C}"/>
              </a:ext>
            </a:extLst>
          </p:cNvPr>
          <p:cNvCxnSpPr>
            <a:cxnSpLocks/>
          </p:cNvCxnSpPr>
          <p:nvPr/>
        </p:nvCxnSpPr>
        <p:spPr>
          <a:xfrm flipH="1" flipV="1">
            <a:off x="9470993" y="4527346"/>
            <a:ext cx="722577" cy="1207"/>
          </a:xfrm>
          <a:prstGeom prst="line">
            <a:avLst/>
          </a:prstGeom>
          <a:ln w="15875"/>
        </p:spPr>
        <p:style>
          <a:lnRef idx="1">
            <a:schemeClr val="dk1"/>
          </a:lnRef>
          <a:fillRef idx="0">
            <a:schemeClr val="dk1"/>
          </a:fillRef>
          <a:effectRef idx="0">
            <a:schemeClr val="dk1"/>
          </a:effectRef>
          <a:fontRef idx="minor">
            <a:schemeClr val="tx1"/>
          </a:fontRef>
        </p:style>
      </p:cxnSp>
      <p:sp>
        <p:nvSpPr>
          <p:cNvPr id="11" name="Title 10">
            <a:extLst>
              <a:ext uri="{FF2B5EF4-FFF2-40B4-BE49-F238E27FC236}">
                <a16:creationId xmlns:a16="http://schemas.microsoft.com/office/drawing/2014/main" id="{02D8563F-C464-A84D-ACA8-B5457648B60A}"/>
              </a:ext>
            </a:extLst>
          </p:cNvPr>
          <p:cNvSpPr>
            <a:spLocks noGrp="1"/>
          </p:cNvSpPr>
          <p:nvPr>
            <p:ph type="title"/>
          </p:nvPr>
        </p:nvSpPr>
        <p:spPr>
          <a:xfrm>
            <a:off x="361122" y="86828"/>
            <a:ext cx="12348586" cy="1325563"/>
          </a:xfrm>
        </p:spPr>
        <p:txBody>
          <a:bodyPr>
            <a:normAutofit/>
          </a:bodyPr>
          <a:lstStyle/>
          <a:p>
            <a:r>
              <a:rPr lang="en-US" dirty="0"/>
              <a:t>VAST GLOBAL POTENTIAL</a:t>
            </a:r>
          </a:p>
        </p:txBody>
      </p:sp>
      <p:cxnSp>
        <p:nvCxnSpPr>
          <p:cNvPr id="23" name="Straight Connector 22">
            <a:extLst>
              <a:ext uri="{FF2B5EF4-FFF2-40B4-BE49-F238E27FC236}">
                <a16:creationId xmlns:a16="http://schemas.microsoft.com/office/drawing/2014/main" id="{1CD39CE7-F00A-1448-BC1C-2AA69C7126E8}"/>
              </a:ext>
            </a:extLst>
          </p:cNvPr>
          <p:cNvCxnSpPr>
            <a:cxnSpLocks/>
          </p:cNvCxnSpPr>
          <p:nvPr/>
        </p:nvCxnSpPr>
        <p:spPr>
          <a:xfrm>
            <a:off x="9005691" y="1522754"/>
            <a:ext cx="1" cy="2001106"/>
          </a:xfrm>
          <a:prstGeom prst="line">
            <a:avLst/>
          </a:prstGeom>
          <a:ln w="15875"/>
        </p:spPr>
        <p:style>
          <a:lnRef idx="1">
            <a:schemeClr val="dk1"/>
          </a:lnRef>
          <a:fillRef idx="0">
            <a:schemeClr val="dk1"/>
          </a:fillRef>
          <a:effectRef idx="0">
            <a:schemeClr val="dk1"/>
          </a:effectRef>
          <a:fontRef idx="minor">
            <a:schemeClr val="tx1"/>
          </a:fontRef>
        </p:style>
      </p:cxnSp>
      <p:sp>
        <p:nvSpPr>
          <p:cNvPr id="35" name="TextBox 34">
            <a:extLst>
              <a:ext uri="{FF2B5EF4-FFF2-40B4-BE49-F238E27FC236}">
                <a16:creationId xmlns:a16="http://schemas.microsoft.com/office/drawing/2014/main" id="{0B6352AF-0225-5C4B-BB69-25B77498EE1D}"/>
              </a:ext>
            </a:extLst>
          </p:cNvPr>
          <p:cNvSpPr txBox="1"/>
          <p:nvPr/>
        </p:nvSpPr>
        <p:spPr>
          <a:xfrm>
            <a:off x="8555123" y="1062693"/>
            <a:ext cx="915635" cy="400110"/>
          </a:xfrm>
          <a:prstGeom prst="rect">
            <a:avLst/>
          </a:prstGeom>
          <a:noFill/>
        </p:spPr>
        <p:txBody>
          <a:bodyPr wrap="none" rtlCol="0">
            <a:spAutoFit/>
          </a:bodyPr>
          <a:lstStyle/>
          <a:p>
            <a:pPr algn="ctr"/>
            <a:r>
              <a:rPr lang="en-US" sz="1000" b="1" dirty="0">
                <a:solidFill>
                  <a:schemeClr val="bg1"/>
                </a:solidFill>
                <a:latin typeface="Source Sans Pro" panose="020B0503030403020204" pitchFamily="34" charset="0"/>
                <a:ea typeface="Source Sans Pro" panose="020B0503030403020204" pitchFamily="34" charset="0"/>
              </a:rPr>
              <a:t>China</a:t>
            </a:r>
          </a:p>
          <a:p>
            <a:pPr algn="ctr"/>
            <a:r>
              <a:rPr lang="en-US" sz="1000" dirty="0">
                <a:solidFill>
                  <a:schemeClr val="bg1"/>
                </a:solidFill>
                <a:latin typeface="Source Sans Pro" panose="020B0503030403020204" pitchFamily="34" charset="0"/>
                <a:ea typeface="Source Sans Pro" panose="020B0503030403020204" pitchFamily="34" charset="0"/>
              </a:rPr>
              <a:t>346,825 miles</a:t>
            </a:r>
          </a:p>
        </p:txBody>
      </p:sp>
      <p:cxnSp>
        <p:nvCxnSpPr>
          <p:cNvPr id="37" name="Straight Connector 36">
            <a:extLst>
              <a:ext uri="{FF2B5EF4-FFF2-40B4-BE49-F238E27FC236}">
                <a16:creationId xmlns:a16="http://schemas.microsoft.com/office/drawing/2014/main" id="{B8CB90A0-82CA-AC48-80A4-1EFD927EBA3C}"/>
              </a:ext>
            </a:extLst>
          </p:cNvPr>
          <p:cNvCxnSpPr>
            <a:cxnSpLocks/>
          </p:cNvCxnSpPr>
          <p:nvPr/>
        </p:nvCxnSpPr>
        <p:spPr>
          <a:xfrm>
            <a:off x="8681857" y="4173089"/>
            <a:ext cx="1148035" cy="11047"/>
          </a:xfrm>
          <a:prstGeom prst="line">
            <a:avLst/>
          </a:prstGeom>
          <a:ln w="15875"/>
        </p:spPr>
        <p:style>
          <a:lnRef idx="1">
            <a:schemeClr val="dk1"/>
          </a:lnRef>
          <a:fillRef idx="0">
            <a:schemeClr val="dk1"/>
          </a:fillRef>
          <a:effectRef idx="0">
            <a:schemeClr val="dk1"/>
          </a:effectRef>
          <a:fontRef idx="minor">
            <a:schemeClr val="tx1"/>
          </a:fontRef>
        </p:style>
      </p:cxnSp>
      <p:sp>
        <p:nvSpPr>
          <p:cNvPr id="38" name="TextBox 37">
            <a:extLst>
              <a:ext uri="{FF2B5EF4-FFF2-40B4-BE49-F238E27FC236}">
                <a16:creationId xmlns:a16="http://schemas.microsoft.com/office/drawing/2014/main" id="{2C632540-4D1E-924B-BCCB-FD637655BCB2}"/>
              </a:ext>
            </a:extLst>
          </p:cNvPr>
          <p:cNvSpPr txBox="1"/>
          <p:nvPr/>
        </p:nvSpPr>
        <p:spPr>
          <a:xfrm>
            <a:off x="9862993" y="3925339"/>
            <a:ext cx="851515" cy="400110"/>
          </a:xfrm>
          <a:prstGeom prst="rect">
            <a:avLst/>
          </a:prstGeom>
          <a:noFill/>
        </p:spPr>
        <p:txBody>
          <a:bodyPr wrap="none" rtlCol="0">
            <a:spAutoFit/>
          </a:bodyPr>
          <a:lstStyle/>
          <a:p>
            <a:r>
              <a:rPr lang="en-US" sz="1000" b="1" dirty="0">
                <a:solidFill>
                  <a:schemeClr val="bg1"/>
                </a:solidFill>
                <a:latin typeface="Source Sans Pro" panose="020B0503030403020204" pitchFamily="34" charset="0"/>
                <a:ea typeface="Source Sans Pro" panose="020B0503030403020204" pitchFamily="34" charset="0"/>
              </a:rPr>
              <a:t>Thailand</a:t>
            </a:r>
          </a:p>
          <a:p>
            <a:r>
              <a:rPr lang="en-US" sz="1000" dirty="0">
                <a:solidFill>
                  <a:schemeClr val="bg1"/>
                </a:solidFill>
                <a:latin typeface="Source Sans Pro" panose="020B0503030403020204" pitchFamily="34" charset="0"/>
                <a:ea typeface="Source Sans Pro" panose="020B0503030403020204" pitchFamily="34" charset="0"/>
              </a:rPr>
              <a:t>30,292 miles</a:t>
            </a:r>
          </a:p>
        </p:txBody>
      </p:sp>
      <p:cxnSp>
        <p:nvCxnSpPr>
          <p:cNvPr id="39" name="Straight Connector 38">
            <a:extLst>
              <a:ext uri="{FF2B5EF4-FFF2-40B4-BE49-F238E27FC236}">
                <a16:creationId xmlns:a16="http://schemas.microsoft.com/office/drawing/2014/main" id="{40D23DA7-6926-C244-B26E-759205B269EF}"/>
              </a:ext>
            </a:extLst>
          </p:cNvPr>
          <p:cNvCxnSpPr>
            <a:cxnSpLocks/>
          </p:cNvCxnSpPr>
          <p:nvPr/>
        </p:nvCxnSpPr>
        <p:spPr>
          <a:xfrm flipH="1">
            <a:off x="5263775" y="3427133"/>
            <a:ext cx="445931" cy="0"/>
          </a:xfrm>
          <a:prstGeom prst="line">
            <a:avLst/>
          </a:prstGeom>
          <a:ln w="15875"/>
        </p:spPr>
        <p:style>
          <a:lnRef idx="1">
            <a:schemeClr val="dk1"/>
          </a:lnRef>
          <a:fillRef idx="0">
            <a:schemeClr val="dk1"/>
          </a:fillRef>
          <a:effectRef idx="0">
            <a:schemeClr val="dk1"/>
          </a:effectRef>
          <a:fontRef idx="minor">
            <a:schemeClr val="tx1"/>
          </a:fontRef>
        </p:style>
      </p:cxnSp>
      <p:sp>
        <p:nvSpPr>
          <p:cNvPr id="40" name="TextBox 39">
            <a:extLst>
              <a:ext uri="{FF2B5EF4-FFF2-40B4-BE49-F238E27FC236}">
                <a16:creationId xmlns:a16="http://schemas.microsoft.com/office/drawing/2014/main" id="{2A045BA1-3E42-844C-B371-A58FC99BE1A1}"/>
              </a:ext>
            </a:extLst>
          </p:cNvPr>
          <p:cNvSpPr txBox="1"/>
          <p:nvPr/>
        </p:nvSpPr>
        <p:spPr>
          <a:xfrm>
            <a:off x="4384213" y="3227078"/>
            <a:ext cx="877163" cy="400110"/>
          </a:xfrm>
          <a:prstGeom prst="rect">
            <a:avLst/>
          </a:prstGeom>
          <a:noFill/>
        </p:spPr>
        <p:txBody>
          <a:bodyPr wrap="none" rtlCol="0">
            <a:spAutoFit/>
          </a:bodyPr>
          <a:lstStyle/>
          <a:p>
            <a:pPr algn="r"/>
            <a:r>
              <a:rPr lang="en-US" sz="1000" b="1" dirty="0">
                <a:solidFill>
                  <a:schemeClr val="bg1"/>
                </a:solidFill>
                <a:latin typeface="Source Sans Pro" panose="020B0503030403020204" pitchFamily="34" charset="0"/>
                <a:ea typeface="Source Sans Pro" panose="020B0503030403020204" pitchFamily="34" charset="0"/>
              </a:rPr>
              <a:t>Spain</a:t>
            </a:r>
          </a:p>
          <a:p>
            <a:pPr algn="r"/>
            <a:r>
              <a:rPr lang="en-US" sz="1000" dirty="0">
                <a:solidFill>
                  <a:schemeClr val="bg1"/>
                </a:solidFill>
                <a:latin typeface="Source Sans Pro" panose="020B0503030403020204" pitchFamily="34" charset="0"/>
                <a:ea typeface="Source Sans Pro" panose="020B0503030403020204" pitchFamily="34" charset="0"/>
              </a:rPr>
              <a:t>25,010 miles</a:t>
            </a:r>
          </a:p>
        </p:txBody>
      </p:sp>
      <p:cxnSp>
        <p:nvCxnSpPr>
          <p:cNvPr id="41" name="Straight Connector 40">
            <a:extLst>
              <a:ext uri="{FF2B5EF4-FFF2-40B4-BE49-F238E27FC236}">
                <a16:creationId xmlns:a16="http://schemas.microsoft.com/office/drawing/2014/main" id="{89308C7B-A7C7-A641-93F9-DC3551016707}"/>
              </a:ext>
            </a:extLst>
          </p:cNvPr>
          <p:cNvCxnSpPr>
            <a:cxnSpLocks/>
          </p:cNvCxnSpPr>
          <p:nvPr/>
        </p:nvCxnSpPr>
        <p:spPr>
          <a:xfrm flipH="1" flipV="1">
            <a:off x="9858920" y="3604373"/>
            <a:ext cx="722577" cy="1207"/>
          </a:xfrm>
          <a:prstGeom prst="line">
            <a:avLst/>
          </a:prstGeom>
          <a:ln w="15875"/>
        </p:spPr>
        <p:style>
          <a:lnRef idx="1">
            <a:schemeClr val="dk1"/>
          </a:lnRef>
          <a:fillRef idx="0">
            <a:schemeClr val="dk1"/>
          </a:fillRef>
          <a:effectRef idx="0">
            <a:schemeClr val="dk1"/>
          </a:effectRef>
          <a:fontRef idx="minor">
            <a:schemeClr val="tx1"/>
          </a:fontRef>
        </p:style>
      </p:cxnSp>
      <p:sp>
        <p:nvSpPr>
          <p:cNvPr id="42" name="TextBox 41">
            <a:extLst>
              <a:ext uri="{FF2B5EF4-FFF2-40B4-BE49-F238E27FC236}">
                <a16:creationId xmlns:a16="http://schemas.microsoft.com/office/drawing/2014/main" id="{AE417DBC-6465-B84F-905D-118513954F5D}"/>
              </a:ext>
            </a:extLst>
          </p:cNvPr>
          <p:cNvSpPr txBox="1"/>
          <p:nvPr/>
        </p:nvSpPr>
        <p:spPr>
          <a:xfrm>
            <a:off x="10619327" y="3404318"/>
            <a:ext cx="915635" cy="400110"/>
          </a:xfrm>
          <a:prstGeom prst="rect">
            <a:avLst/>
          </a:prstGeom>
          <a:noFill/>
        </p:spPr>
        <p:txBody>
          <a:bodyPr wrap="none" rtlCol="0">
            <a:spAutoFit/>
          </a:bodyPr>
          <a:lstStyle/>
          <a:p>
            <a:r>
              <a:rPr lang="en-US" sz="1000" b="1" dirty="0">
                <a:solidFill>
                  <a:schemeClr val="bg1"/>
                </a:solidFill>
                <a:latin typeface="Source Sans Pro" panose="020B0503030403020204" pitchFamily="34" charset="0"/>
                <a:ea typeface="Source Sans Pro" panose="020B0503030403020204" pitchFamily="34" charset="0"/>
              </a:rPr>
              <a:t>Japan</a:t>
            </a:r>
          </a:p>
          <a:p>
            <a:r>
              <a:rPr lang="en-US" sz="1000" dirty="0">
                <a:solidFill>
                  <a:schemeClr val="bg1"/>
                </a:solidFill>
                <a:latin typeface="Source Sans Pro" panose="020B0503030403020204" pitchFamily="34" charset="0"/>
                <a:ea typeface="Source Sans Pro" panose="020B0503030403020204" pitchFamily="34" charset="0"/>
              </a:rPr>
              <a:t>255,927 miles</a:t>
            </a:r>
          </a:p>
        </p:txBody>
      </p:sp>
      <p:cxnSp>
        <p:nvCxnSpPr>
          <p:cNvPr id="43" name="Straight Connector 42">
            <a:extLst>
              <a:ext uri="{FF2B5EF4-FFF2-40B4-BE49-F238E27FC236}">
                <a16:creationId xmlns:a16="http://schemas.microsoft.com/office/drawing/2014/main" id="{0CC86BA5-FB4E-7F46-A3EA-8EB4CF29DCE2}"/>
              </a:ext>
            </a:extLst>
          </p:cNvPr>
          <p:cNvCxnSpPr>
            <a:cxnSpLocks/>
          </p:cNvCxnSpPr>
          <p:nvPr/>
        </p:nvCxnSpPr>
        <p:spPr>
          <a:xfrm flipH="1" flipV="1">
            <a:off x="6647648" y="1371999"/>
            <a:ext cx="2408" cy="2529600"/>
          </a:xfrm>
          <a:prstGeom prst="line">
            <a:avLst/>
          </a:prstGeom>
          <a:ln w="15875"/>
        </p:spPr>
        <p:style>
          <a:lnRef idx="1">
            <a:schemeClr val="dk1"/>
          </a:lnRef>
          <a:fillRef idx="0">
            <a:schemeClr val="dk1"/>
          </a:fillRef>
          <a:effectRef idx="0">
            <a:schemeClr val="dk1"/>
          </a:effectRef>
          <a:fontRef idx="minor">
            <a:schemeClr val="tx1"/>
          </a:fontRef>
        </p:style>
      </p:cxnSp>
      <p:sp>
        <p:nvSpPr>
          <p:cNvPr id="44" name="TextBox 43">
            <a:extLst>
              <a:ext uri="{FF2B5EF4-FFF2-40B4-BE49-F238E27FC236}">
                <a16:creationId xmlns:a16="http://schemas.microsoft.com/office/drawing/2014/main" id="{045C19AE-3F5A-424E-ABB3-302CA0111DB1}"/>
              </a:ext>
            </a:extLst>
          </p:cNvPr>
          <p:cNvSpPr txBox="1"/>
          <p:nvPr/>
        </p:nvSpPr>
        <p:spPr>
          <a:xfrm>
            <a:off x="6248480" y="926218"/>
            <a:ext cx="851515" cy="400110"/>
          </a:xfrm>
          <a:prstGeom prst="rect">
            <a:avLst/>
          </a:prstGeom>
          <a:noFill/>
        </p:spPr>
        <p:txBody>
          <a:bodyPr wrap="none" rtlCol="0">
            <a:spAutoFit/>
          </a:bodyPr>
          <a:lstStyle/>
          <a:p>
            <a:pPr algn="ctr"/>
            <a:r>
              <a:rPr lang="en-US" sz="1000" b="1" dirty="0">
                <a:solidFill>
                  <a:schemeClr val="bg1"/>
                </a:solidFill>
                <a:latin typeface="Source Sans Pro" panose="020B0503030403020204" pitchFamily="34" charset="0"/>
                <a:ea typeface="Source Sans Pro" panose="020B0503030403020204" pitchFamily="34" charset="0"/>
              </a:rPr>
              <a:t>Egypt</a:t>
            </a:r>
          </a:p>
          <a:p>
            <a:pPr algn="ctr"/>
            <a:r>
              <a:rPr lang="en-US" sz="1000" dirty="0">
                <a:solidFill>
                  <a:schemeClr val="bg1"/>
                </a:solidFill>
                <a:latin typeface="Source Sans Pro" panose="020B0503030403020204" pitchFamily="34" charset="0"/>
                <a:ea typeface="Source Sans Pro" panose="020B0503030403020204" pitchFamily="34" charset="0"/>
              </a:rPr>
              <a:t>19,635 miles</a:t>
            </a:r>
          </a:p>
        </p:txBody>
      </p:sp>
      <p:cxnSp>
        <p:nvCxnSpPr>
          <p:cNvPr id="45" name="Straight Connector 44">
            <a:extLst>
              <a:ext uri="{FF2B5EF4-FFF2-40B4-BE49-F238E27FC236}">
                <a16:creationId xmlns:a16="http://schemas.microsoft.com/office/drawing/2014/main" id="{6F884B0F-6B81-2549-89F4-4160217FA8FC}"/>
              </a:ext>
            </a:extLst>
          </p:cNvPr>
          <p:cNvCxnSpPr>
            <a:cxnSpLocks/>
          </p:cNvCxnSpPr>
          <p:nvPr/>
        </p:nvCxnSpPr>
        <p:spPr>
          <a:xfrm flipH="1" flipV="1">
            <a:off x="9132547" y="4791834"/>
            <a:ext cx="2122072" cy="23443"/>
          </a:xfrm>
          <a:prstGeom prst="line">
            <a:avLst/>
          </a:prstGeom>
          <a:ln w="15875"/>
        </p:spPr>
        <p:style>
          <a:lnRef idx="1">
            <a:schemeClr val="dk1"/>
          </a:lnRef>
          <a:fillRef idx="0">
            <a:schemeClr val="dk1"/>
          </a:fillRef>
          <a:effectRef idx="0">
            <a:schemeClr val="dk1"/>
          </a:effectRef>
          <a:fontRef idx="minor">
            <a:schemeClr val="tx1"/>
          </a:fontRef>
        </p:style>
      </p:cxnSp>
      <p:sp>
        <p:nvSpPr>
          <p:cNvPr id="46" name="TextBox 45">
            <a:extLst>
              <a:ext uri="{FF2B5EF4-FFF2-40B4-BE49-F238E27FC236}">
                <a16:creationId xmlns:a16="http://schemas.microsoft.com/office/drawing/2014/main" id="{C9EAFA51-E3E6-B946-A4CE-85F1046EF3A2}"/>
              </a:ext>
            </a:extLst>
          </p:cNvPr>
          <p:cNvSpPr txBox="1"/>
          <p:nvPr/>
        </p:nvSpPr>
        <p:spPr>
          <a:xfrm>
            <a:off x="11267533" y="4600708"/>
            <a:ext cx="851515" cy="400110"/>
          </a:xfrm>
          <a:prstGeom prst="rect">
            <a:avLst/>
          </a:prstGeom>
          <a:noFill/>
        </p:spPr>
        <p:txBody>
          <a:bodyPr wrap="none" rtlCol="0">
            <a:spAutoFit/>
          </a:bodyPr>
          <a:lstStyle/>
          <a:p>
            <a:r>
              <a:rPr lang="en-US" sz="1000" b="1" dirty="0">
                <a:solidFill>
                  <a:schemeClr val="bg1"/>
                </a:solidFill>
                <a:latin typeface="Source Sans Pro" panose="020B0503030403020204" pitchFamily="34" charset="0"/>
                <a:ea typeface="Source Sans Pro" panose="020B0503030403020204" pitchFamily="34" charset="0"/>
              </a:rPr>
              <a:t>Indonesia</a:t>
            </a:r>
          </a:p>
          <a:p>
            <a:r>
              <a:rPr lang="en-US" sz="1000" dirty="0">
                <a:solidFill>
                  <a:schemeClr val="bg1"/>
                </a:solidFill>
                <a:latin typeface="Source Sans Pro" panose="020B0503030403020204" pitchFamily="34" charset="0"/>
                <a:ea typeface="Source Sans Pro" panose="020B0503030403020204" pitchFamily="34" charset="0"/>
              </a:rPr>
              <a:t>56,389 miles</a:t>
            </a:r>
          </a:p>
        </p:txBody>
      </p:sp>
      <p:cxnSp>
        <p:nvCxnSpPr>
          <p:cNvPr id="47" name="Straight Connector 46">
            <a:extLst>
              <a:ext uri="{FF2B5EF4-FFF2-40B4-BE49-F238E27FC236}">
                <a16:creationId xmlns:a16="http://schemas.microsoft.com/office/drawing/2014/main" id="{4AEAC3BB-2463-D14E-B24A-AA1EAF24E064}"/>
              </a:ext>
            </a:extLst>
          </p:cNvPr>
          <p:cNvCxnSpPr>
            <a:cxnSpLocks/>
          </p:cNvCxnSpPr>
          <p:nvPr/>
        </p:nvCxnSpPr>
        <p:spPr>
          <a:xfrm flipH="1">
            <a:off x="3350679" y="5849741"/>
            <a:ext cx="478412" cy="0"/>
          </a:xfrm>
          <a:prstGeom prst="line">
            <a:avLst/>
          </a:prstGeom>
        </p:spPr>
        <p:style>
          <a:lnRef idx="1">
            <a:schemeClr val="dk1"/>
          </a:lnRef>
          <a:fillRef idx="0">
            <a:schemeClr val="dk1"/>
          </a:fillRef>
          <a:effectRef idx="0">
            <a:schemeClr val="dk1"/>
          </a:effectRef>
          <a:fontRef idx="minor">
            <a:schemeClr val="tx1"/>
          </a:fontRef>
        </p:style>
      </p:cxnSp>
      <p:sp>
        <p:nvSpPr>
          <p:cNvPr id="49" name="TextBox 48">
            <a:extLst>
              <a:ext uri="{FF2B5EF4-FFF2-40B4-BE49-F238E27FC236}">
                <a16:creationId xmlns:a16="http://schemas.microsoft.com/office/drawing/2014/main" id="{3D89D7DD-9D4A-0041-AC0D-2E825C6D0740}"/>
              </a:ext>
            </a:extLst>
          </p:cNvPr>
          <p:cNvSpPr txBox="1"/>
          <p:nvPr/>
        </p:nvSpPr>
        <p:spPr>
          <a:xfrm>
            <a:off x="5209237" y="5557030"/>
            <a:ext cx="877163" cy="400110"/>
          </a:xfrm>
          <a:prstGeom prst="rect">
            <a:avLst/>
          </a:prstGeom>
          <a:noFill/>
        </p:spPr>
        <p:txBody>
          <a:bodyPr wrap="none" rtlCol="0">
            <a:spAutoFit/>
          </a:bodyPr>
          <a:lstStyle/>
          <a:p>
            <a:pPr algn="r"/>
            <a:r>
              <a:rPr lang="en-US" sz="1000" b="1" dirty="0">
                <a:solidFill>
                  <a:schemeClr val="bg1"/>
                </a:solidFill>
                <a:latin typeface="Source Sans Pro" panose="020B0503030403020204" pitchFamily="34" charset="0"/>
                <a:ea typeface="Source Sans Pro" panose="020B0503030403020204" pitchFamily="34" charset="0"/>
              </a:rPr>
              <a:t>South Africa</a:t>
            </a:r>
          </a:p>
          <a:p>
            <a:pPr algn="r"/>
            <a:r>
              <a:rPr lang="en-US" sz="1000" dirty="0">
                <a:solidFill>
                  <a:schemeClr val="bg1"/>
                </a:solidFill>
                <a:latin typeface="Source Sans Pro" panose="020B0503030403020204" pitchFamily="34" charset="0"/>
                <a:ea typeface="Source Sans Pro" panose="020B0503030403020204" pitchFamily="34" charset="0"/>
              </a:rPr>
              <a:t>8,761 miles</a:t>
            </a:r>
          </a:p>
        </p:txBody>
      </p:sp>
      <p:cxnSp>
        <p:nvCxnSpPr>
          <p:cNvPr id="50" name="Straight Connector 49">
            <a:extLst>
              <a:ext uri="{FF2B5EF4-FFF2-40B4-BE49-F238E27FC236}">
                <a16:creationId xmlns:a16="http://schemas.microsoft.com/office/drawing/2014/main" id="{88203F35-C269-A04F-9B35-630F1CC57176}"/>
              </a:ext>
            </a:extLst>
          </p:cNvPr>
          <p:cNvCxnSpPr>
            <a:cxnSpLocks/>
          </p:cNvCxnSpPr>
          <p:nvPr/>
        </p:nvCxnSpPr>
        <p:spPr>
          <a:xfrm flipH="1">
            <a:off x="6076762" y="5712086"/>
            <a:ext cx="343437" cy="0"/>
          </a:xfrm>
          <a:prstGeom prst="line">
            <a:avLst/>
          </a:prstGeom>
          <a:ln w="15875"/>
        </p:spPr>
        <p:style>
          <a:lnRef idx="1">
            <a:schemeClr val="dk1"/>
          </a:lnRef>
          <a:fillRef idx="0">
            <a:schemeClr val="dk1"/>
          </a:fillRef>
          <a:effectRef idx="0">
            <a:schemeClr val="dk1"/>
          </a:effectRef>
          <a:fontRef idx="minor">
            <a:schemeClr val="tx1"/>
          </a:fontRef>
        </p:style>
      </p:cxnSp>
      <p:sp>
        <p:nvSpPr>
          <p:cNvPr id="51" name="TextBox 50">
            <a:extLst>
              <a:ext uri="{FF2B5EF4-FFF2-40B4-BE49-F238E27FC236}">
                <a16:creationId xmlns:a16="http://schemas.microsoft.com/office/drawing/2014/main" id="{14EBEAF8-B0CD-0042-8B0C-7F3C44281CF3}"/>
              </a:ext>
            </a:extLst>
          </p:cNvPr>
          <p:cNvSpPr txBox="1"/>
          <p:nvPr/>
        </p:nvSpPr>
        <p:spPr>
          <a:xfrm>
            <a:off x="6323490" y="6087017"/>
            <a:ext cx="851515" cy="400110"/>
          </a:xfrm>
          <a:prstGeom prst="rect">
            <a:avLst/>
          </a:prstGeom>
          <a:noFill/>
        </p:spPr>
        <p:txBody>
          <a:bodyPr wrap="none" rtlCol="0">
            <a:spAutoFit/>
          </a:bodyPr>
          <a:lstStyle/>
          <a:p>
            <a:pPr algn="ctr"/>
            <a:r>
              <a:rPr lang="en-US" sz="1000" b="1" dirty="0">
                <a:solidFill>
                  <a:schemeClr val="bg1"/>
                </a:solidFill>
                <a:latin typeface="Source Sans Pro" panose="020B0503030403020204" pitchFamily="34" charset="0"/>
                <a:ea typeface="Source Sans Pro" panose="020B0503030403020204" pitchFamily="34" charset="0"/>
              </a:rPr>
              <a:t>Sudan</a:t>
            </a:r>
          </a:p>
          <a:p>
            <a:pPr algn="ctr"/>
            <a:r>
              <a:rPr lang="en-US" sz="1000" dirty="0">
                <a:solidFill>
                  <a:schemeClr val="bg1"/>
                </a:solidFill>
                <a:latin typeface="Source Sans Pro" panose="020B0503030403020204" pitchFamily="34" charset="0"/>
                <a:ea typeface="Source Sans Pro" panose="020B0503030403020204" pitchFamily="34" charset="0"/>
              </a:rPr>
              <a:t>14,447 miles</a:t>
            </a:r>
          </a:p>
        </p:txBody>
      </p:sp>
      <p:cxnSp>
        <p:nvCxnSpPr>
          <p:cNvPr id="52" name="Straight Connector 51">
            <a:extLst>
              <a:ext uri="{FF2B5EF4-FFF2-40B4-BE49-F238E27FC236}">
                <a16:creationId xmlns:a16="http://schemas.microsoft.com/office/drawing/2014/main" id="{BBC3A71E-10E6-834F-B9FA-69D57C9D7DD0}"/>
              </a:ext>
            </a:extLst>
          </p:cNvPr>
          <p:cNvCxnSpPr>
            <a:cxnSpLocks/>
          </p:cNvCxnSpPr>
          <p:nvPr/>
        </p:nvCxnSpPr>
        <p:spPr>
          <a:xfrm>
            <a:off x="6729899" y="4311621"/>
            <a:ext cx="18718" cy="1697370"/>
          </a:xfrm>
          <a:prstGeom prst="line">
            <a:avLst/>
          </a:prstGeom>
          <a:ln w="15875"/>
        </p:spPr>
        <p:style>
          <a:lnRef idx="1">
            <a:schemeClr val="dk1"/>
          </a:lnRef>
          <a:fillRef idx="0">
            <a:schemeClr val="dk1"/>
          </a:fillRef>
          <a:effectRef idx="0">
            <a:schemeClr val="dk1"/>
          </a:effectRef>
          <a:fontRef idx="minor">
            <a:schemeClr val="tx1"/>
          </a:fontRef>
        </p:style>
      </p:cxnSp>
      <p:sp>
        <p:nvSpPr>
          <p:cNvPr id="21" name="TextBox 20">
            <a:extLst>
              <a:ext uri="{FF2B5EF4-FFF2-40B4-BE49-F238E27FC236}">
                <a16:creationId xmlns:a16="http://schemas.microsoft.com/office/drawing/2014/main" id="{73627AB5-32EA-2A42-B9CE-DB927016FA90}"/>
              </a:ext>
            </a:extLst>
          </p:cNvPr>
          <p:cNvSpPr txBox="1"/>
          <p:nvPr/>
        </p:nvSpPr>
        <p:spPr>
          <a:xfrm>
            <a:off x="9601200" y="6975987"/>
            <a:ext cx="0" cy="0"/>
          </a:xfrm>
          <a:prstGeom prst="rect">
            <a:avLst/>
          </a:prstGeom>
        </p:spPr>
        <p:txBody>
          <a:bodyPr vert="horz" wrap="none" lIns="91440" tIns="45720" rIns="91440" bIns="45720" rtlCol="0" anchor="ctr" anchorCtr="0">
            <a:normAutofit fontScale="25000" lnSpcReduction="20000"/>
          </a:bodyPr>
          <a:lstStyle/>
          <a:p>
            <a:pPr algn="ctr"/>
            <a:endParaRPr lang="en-US" sz="3600" dirty="0"/>
          </a:p>
        </p:txBody>
      </p:sp>
      <p:cxnSp>
        <p:nvCxnSpPr>
          <p:cNvPr id="53" name="Straight Connector 52">
            <a:extLst>
              <a:ext uri="{FF2B5EF4-FFF2-40B4-BE49-F238E27FC236}">
                <a16:creationId xmlns:a16="http://schemas.microsoft.com/office/drawing/2014/main" id="{B607662E-5749-554C-89E2-0006D116E3ED}"/>
              </a:ext>
            </a:extLst>
          </p:cNvPr>
          <p:cNvCxnSpPr>
            <a:cxnSpLocks/>
          </p:cNvCxnSpPr>
          <p:nvPr/>
        </p:nvCxnSpPr>
        <p:spPr>
          <a:xfrm>
            <a:off x="1745825" y="2002637"/>
            <a:ext cx="0" cy="440312"/>
          </a:xfrm>
          <a:prstGeom prst="line">
            <a:avLst/>
          </a:prstGeom>
          <a:ln w="15875"/>
        </p:spPr>
        <p:style>
          <a:lnRef idx="1">
            <a:schemeClr val="dk1"/>
          </a:lnRef>
          <a:fillRef idx="0">
            <a:schemeClr val="dk1"/>
          </a:fillRef>
          <a:effectRef idx="0">
            <a:schemeClr val="dk1"/>
          </a:effectRef>
          <a:fontRef idx="minor">
            <a:schemeClr val="tx1"/>
          </a:fontRef>
        </p:style>
      </p:cxnSp>
      <p:sp>
        <p:nvSpPr>
          <p:cNvPr id="4" name="Rectangle 3">
            <a:extLst>
              <a:ext uri="{FF2B5EF4-FFF2-40B4-BE49-F238E27FC236}">
                <a16:creationId xmlns:a16="http://schemas.microsoft.com/office/drawing/2014/main" id="{4688F333-1F7D-6145-AD1B-8E6DFDF144D9}"/>
              </a:ext>
            </a:extLst>
          </p:cNvPr>
          <p:cNvSpPr/>
          <p:nvPr/>
        </p:nvSpPr>
        <p:spPr>
          <a:xfrm>
            <a:off x="356245" y="4757221"/>
            <a:ext cx="208721" cy="208721"/>
          </a:xfrm>
          <a:prstGeom prst="rect">
            <a:avLst/>
          </a:prstGeom>
          <a:solidFill>
            <a:srgbClr val="025B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C2138198-AB95-DB44-BF1D-37D09D8C54F8}"/>
              </a:ext>
            </a:extLst>
          </p:cNvPr>
          <p:cNvSpPr/>
          <p:nvPr/>
        </p:nvSpPr>
        <p:spPr>
          <a:xfrm>
            <a:off x="356245" y="5045147"/>
            <a:ext cx="208721" cy="208721"/>
          </a:xfrm>
          <a:prstGeom prst="rect">
            <a:avLst/>
          </a:prstGeom>
          <a:solidFill>
            <a:srgbClr val="00820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4BA1504A-F7E8-5F46-87F4-BEF480068C00}"/>
              </a:ext>
            </a:extLst>
          </p:cNvPr>
          <p:cNvSpPr/>
          <p:nvPr/>
        </p:nvSpPr>
        <p:spPr>
          <a:xfrm>
            <a:off x="356245" y="5330926"/>
            <a:ext cx="208721" cy="208721"/>
          </a:xfrm>
          <a:prstGeom prst="rect">
            <a:avLst/>
          </a:prstGeom>
          <a:solidFill>
            <a:srgbClr val="00C0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3F2F4935-B3B0-5A45-91E5-E7FD27A6BBE1}"/>
              </a:ext>
            </a:extLst>
          </p:cNvPr>
          <p:cNvSpPr/>
          <p:nvPr/>
        </p:nvSpPr>
        <p:spPr>
          <a:xfrm>
            <a:off x="356245" y="5623581"/>
            <a:ext cx="208721" cy="208721"/>
          </a:xfrm>
          <a:prstGeom prst="rect">
            <a:avLst/>
          </a:prstGeom>
          <a:solidFill>
            <a:srgbClr val="07FC07"/>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A7994DA7-F488-C84A-AE85-E630F072D779}"/>
              </a:ext>
            </a:extLst>
          </p:cNvPr>
          <p:cNvSpPr/>
          <p:nvPr/>
        </p:nvSpPr>
        <p:spPr>
          <a:xfrm>
            <a:off x="356245" y="5904631"/>
            <a:ext cx="208721" cy="208721"/>
          </a:xfrm>
          <a:prstGeom prst="rect">
            <a:avLst/>
          </a:prstGeom>
          <a:solidFill>
            <a:srgbClr val="AFFAA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5">
            <a:extLst>
              <a:ext uri="{FF2B5EF4-FFF2-40B4-BE49-F238E27FC236}">
                <a16:creationId xmlns:a16="http://schemas.microsoft.com/office/drawing/2014/main" id="{FFFB2621-B65E-1F4E-B357-7AA19B3E2AE4}"/>
              </a:ext>
            </a:extLst>
          </p:cNvPr>
          <p:cNvSpPr/>
          <p:nvPr/>
        </p:nvSpPr>
        <p:spPr>
          <a:xfrm>
            <a:off x="356245" y="6193959"/>
            <a:ext cx="208721" cy="208721"/>
          </a:xfrm>
          <a:prstGeom prst="rect">
            <a:avLst/>
          </a:prstGeom>
          <a:solidFill>
            <a:srgbClr val="D1FCD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816865B0-496E-B34F-A955-D0B6AF7B5417}"/>
              </a:ext>
            </a:extLst>
          </p:cNvPr>
          <p:cNvSpPr/>
          <p:nvPr/>
        </p:nvSpPr>
        <p:spPr>
          <a:xfrm>
            <a:off x="356245" y="6481885"/>
            <a:ext cx="208721" cy="20872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TextBox 67">
            <a:extLst>
              <a:ext uri="{FF2B5EF4-FFF2-40B4-BE49-F238E27FC236}">
                <a16:creationId xmlns:a16="http://schemas.microsoft.com/office/drawing/2014/main" id="{A61C49B7-B5DF-BF44-A3BA-4E285F8F30AB}"/>
              </a:ext>
            </a:extLst>
          </p:cNvPr>
          <p:cNvSpPr txBox="1"/>
          <p:nvPr/>
        </p:nvSpPr>
        <p:spPr>
          <a:xfrm>
            <a:off x="630718" y="4731901"/>
            <a:ext cx="1175520" cy="246221"/>
          </a:xfrm>
          <a:prstGeom prst="rect">
            <a:avLst/>
          </a:prstGeom>
          <a:noFill/>
        </p:spPr>
        <p:txBody>
          <a:bodyPr wrap="square" rtlCol="0">
            <a:spAutoFit/>
          </a:bodyPr>
          <a:lstStyle/>
          <a:p>
            <a:r>
              <a:rPr lang="en-US" sz="1000" dirty="0">
                <a:solidFill>
                  <a:schemeClr val="bg1"/>
                </a:solidFill>
                <a:latin typeface="Source Sans Pro" panose="020B0503030403020204" pitchFamily="34" charset="0"/>
                <a:ea typeface="Source Sans Pro" panose="020B0503030403020204" pitchFamily="34" charset="0"/>
              </a:rPr>
              <a:t>&gt; $100 billion </a:t>
            </a:r>
          </a:p>
        </p:txBody>
      </p:sp>
      <p:sp>
        <p:nvSpPr>
          <p:cNvPr id="69" name="TextBox 68">
            <a:extLst>
              <a:ext uri="{FF2B5EF4-FFF2-40B4-BE49-F238E27FC236}">
                <a16:creationId xmlns:a16="http://schemas.microsoft.com/office/drawing/2014/main" id="{CB703158-C724-014B-89C0-D4C69E4B44AF}"/>
              </a:ext>
            </a:extLst>
          </p:cNvPr>
          <p:cNvSpPr txBox="1"/>
          <p:nvPr/>
        </p:nvSpPr>
        <p:spPr>
          <a:xfrm>
            <a:off x="630718" y="5021355"/>
            <a:ext cx="1175520" cy="246221"/>
          </a:xfrm>
          <a:prstGeom prst="rect">
            <a:avLst/>
          </a:prstGeom>
          <a:noFill/>
        </p:spPr>
        <p:txBody>
          <a:bodyPr wrap="square" rtlCol="0">
            <a:spAutoFit/>
          </a:bodyPr>
          <a:lstStyle/>
          <a:p>
            <a:r>
              <a:rPr lang="en-US" sz="1000" dirty="0">
                <a:solidFill>
                  <a:schemeClr val="bg1"/>
                </a:solidFill>
                <a:latin typeface="Source Sans Pro" panose="020B0503030403020204" pitchFamily="34" charset="0"/>
                <a:ea typeface="Source Sans Pro" panose="020B0503030403020204" pitchFamily="34" charset="0"/>
              </a:rPr>
              <a:t>$30-$99 billion</a:t>
            </a:r>
          </a:p>
        </p:txBody>
      </p:sp>
      <p:sp>
        <p:nvSpPr>
          <p:cNvPr id="70" name="TextBox 69">
            <a:extLst>
              <a:ext uri="{FF2B5EF4-FFF2-40B4-BE49-F238E27FC236}">
                <a16:creationId xmlns:a16="http://schemas.microsoft.com/office/drawing/2014/main" id="{0DD58685-D2D7-2049-B102-E6C96C4F1640}"/>
              </a:ext>
            </a:extLst>
          </p:cNvPr>
          <p:cNvSpPr txBox="1"/>
          <p:nvPr/>
        </p:nvSpPr>
        <p:spPr>
          <a:xfrm>
            <a:off x="630718" y="5310809"/>
            <a:ext cx="1175520" cy="246221"/>
          </a:xfrm>
          <a:prstGeom prst="rect">
            <a:avLst/>
          </a:prstGeom>
          <a:noFill/>
        </p:spPr>
        <p:txBody>
          <a:bodyPr wrap="square" rtlCol="0">
            <a:spAutoFit/>
          </a:bodyPr>
          <a:lstStyle/>
          <a:p>
            <a:r>
              <a:rPr lang="en-US" sz="1000" dirty="0">
                <a:solidFill>
                  <a:schemeClr val="bg1"/>
                </a:solidFill>
                <a:latin typeface="Source Sans Pro" panose="020B0503030403020204" pitchFamily="34" charset="0"/>
                <a:ea typeface="Source Sans Pro" panose="020B0503030403020204" pitchFamily="34" charset="0"/>
              </a:rPr>
              <a:t> $10-$29 billion </a:t>
            </a:r>
          </a:p>
        </p:txBody>
      </p:sp>
      <p:sp>
        <p:nvSpPr>
          <p:cNvPr id="71" name="TextBox 70">
            <a:extLst>
              <a:ext uri="{FF2B5EF4-FFF2-40B4-BE49-F238E27FC236}">
                <a16:creationId xmlns:a16="http://schemas.microsoft.com/office/drawing/2014/main" id="{7BFC632D-3F75-5A49-9536-F673BE8C5176}"/>
              </a:ext>
            </a:extLst>
          </p:cNvPr>
          <p:cNvSpPr txBox="1"/>
          <p:nvPr/>
        </p:nvSpPr>
        <p:spPr>
          <a:xfrm>
            <a:off x="630718" y="5600263"/>
            <a:ext cx="1175520" cy="246221"/>
          </a:xfrm>
          <a:prstGeom prst="rect">
            <a:avLst/>
          </a:prstGeom>
          <a:noFill/>
        </p:spPr>
        <p:txBody>
          <a:bodyPr wrap="square" rtlCol="0">
            <a:spAutoFit/>
          </a:bodyPr>
          <a:lstStyle/>
          <a:p>
            <a:r>
              <a:rPr lang="en-US" sz="1000" dirty="0">
                <a:solidFill>
                  <a:schemeClr val="bg1"/>
                </a:solidFill>
                <a:latin typeface="Source Sans Pro" panose="020B0503030403020204" pitchFamily="34" charset="0"/>
                <a:ea typeface="Source Sans Pro" panose="020B0503030403020204" pitchFamily="34" charset="0"/>
              </a:rPr>
              <a:t>$5-$9  billion </a:t>
            </a:r>
          </a:p>
        </p:txBody>
      </p:sp>
      <p:sp>
        <p:nvSpPr>
          <p:cNvPr id="72" name="TextBox 71">
            <a:extLst>
              <a:ext uri="{FF2B5EF4-FFF2-40B4-BE49-F238E27FC236}">
                <a16:creationId xmlns:a16="http://schemas.microsoft.com/office/drawing/2014/main" id="{AC5F6D6A-3B7E-C146-B02F-2FED25262E61}"/>
              </a:ext>
            </a:extLst>
          </p:cNvPr>
          <p:cNvSpPr txBox="1"/>
          <p:nvPr/>
        </p:nvSpPr>
        <p:spPr>
          <a:xfrm>
            <a:off x="630718" y="5889717"/>
            <a:ext cx="1175520" cy="246221"/>
          </a:xfrm>
          <a:prstGeom prst="rect">
            <a:avLst/>
          </a:prstGeom>
          <a:noFill/>
        </p:spPr>
        <p:txBody>
          <a:bodyPr wrap="square" rtlCol="0">
            <a:spAutoFit/>
          </a:bodyPr>
          <a:lstStyle/>
          <a:p>
            <a:r>
              <a:rPr lang="en-US" sz="1000" dirty="0">
                <a:solidFill>
                  <a:schemeClr val="bg1"/>
                </a:solidFill>
                <a:latin typeface="Source Sans Pro" panose="020B0503030403020204" pitchFamily="34" charset="0"/>
                <a:ea typeface="Source Sans Pro" panose="020B0503030403020204" pitchFamily="34" charset="0"/>
              </a:rPr>
              <a:t> $1-$4 billion </a:t>
            </a:r>
          </a:p>
        </p:txBody>
      </p:sp>
      <p:sp>
        <p:nvSpPr>
          <p:cNvPr id="73" name="TextBox 72">
            <a:extLst>
              <a:ext uri="{FF2B5EF4-FFF2-40B4-BE49-F238E27FC236}">
                <a16:creationId xmlns:a16="http://schemas.microsoft.com/office/drawing/2014/main" id="{68E1022E-FE12-D145-AAA6-A518E4251F4C}"/>
              </a:ext>
            </a:extLst>
          </p:cNvPr>
          <p:cNvSpPr txBox="1"/>
          <p:nvPr/>
        </p:nvSpPr>
        <p:spPr>
          <a:xfrm>
            <a:off x="630718" y="6179171"/>
            <a:ext cx="1175520" cy="246221"/>
          </a:xfrm>
          <a:prstGeom prst="rect">
            <a:avLst/>
          </a:prstGeom>
          <a:noFill/>
        </p:spPr>
        <p:txBody>
          <a:bodyPr wrap="square" rtlCol="0">
            <a:spAutoFit/>
          </a:bodyPr>
          <a:lstStyle/>
          <a:p>
            <a:r>
              <a:rPr lang="en-US" sz="1000" dirty="0">
                <a:solidFill>
                  <a:schemeClr val="bg1"/>
                </a:solidFill>
                <a:latin typeface="Source Sans Pro" panose="020B0503030403020204" pitchFamily="34" charset="0"/>
                <a:ea typeface="Source Sans Pro" panose="020B0503030403020204" pitchFamily="34" charset="0"/>
              </a:rPr>
              <a:t>&lt; $1 billion </a:t>
            </a:r>
          </a:p>
        </p:txBody>
      </p:sp>
      <p:sp>
        <p:nvSpPr>
          <p:cNvPr id="74" name="TextBox 73">
            <a:extLst>
              <a:ext uri="{FF2B5EF4-FFF2-40B4-BE49-F238E27FC236}">
                <a16:creationId xmlns:a16="http://schemas.microsoft.com/office/drawing/2014/main" id="{875EE255-416C-1D46-A7E6-629A12C68243}"/>
              </a:ext>
            </a:extLst>
          </p:cNvPr>
          <p:cNvSpPr txBox="1"/>
          <p:nvPr/>
        </p:nvSpPr>
        <p:spPr>
          <a:xfrm>
            <a:off x="630718" y="6468625"/>
            <a:ext cx="1175520" cy="246221"/>
          </a:xfrm>
          <a:prstGeom prst="rect">
            <a:avLst/>
          </a:prstGeom>
          <a:noFill/>
        </p:spPr>
        <p:txBody>
          <a:bodyPr wrap="square" rtlCol="0">
            <a:spAutoFit/>
          </a:bodyPr>
          <a:lstStyle/>
          <a:p>
            <a:r>
              <a:rPr lang="en-US" sz="1000" dirty="0">
                <a:solidFill>
                  <a:schemeClr val="bg1"/>
                </a:solidFill>
                <a:latin typeface="Source Sans Pro" panose="020B0503030403020204" pitchFamily="34" charset="0"/>
                <a:ea typeface="Source Sans Pro" panose="020B0503030403020204" pitchFamily="34" charset="0"/>
              </a:rPr>
              <a:t>No data</a:t>
            </a:r>
          </a:p>
        </p:txBody>
      </p:sp>
      <p:sp>
        <p:nvSpPr>
          <p:cNvPr id="75" name="TextBox 74">
            <a:extLst>
              <a:ext uri="{FF2B5EF4-FFF2-40B4-BE49-F238E27FC236}">
                <a16:creationId xmlns:a16="http://schemas.microsoft.com/office/drawing/2014/main" id="{0B186F7D-ABC2-6545-A416-494F2C9AE5F2}"/>
              </a:ext>
            </a:extLst>
          </p:cNvPr>
          <p:cNvSpPr txBox="1"/>
          <p:nvPr/>
        </p:nvSpPr>
        <p:spPr>
          <a:xfrm>
            <a:off x="250709" y="4435018"/>
            <a:ext cx="1175520" cy="246221"/>
          </a:xfrm>
          <a:prstGeom prst="rect">
            <a:avLst/>
          </a:prstGeom>
          <a:noFill/>
        </p:spPr>
        <p:txBody>
          <a:bodyPr wrap="square" rtlCol="0">
            <a:spAutoFit/>
          </a:bodyPr>
          <a:lstStyle/>
          <a:p>
            <a:r>
              <a:rPr lang="en-US" sz="1000" b="1" dirty="0">
                <a:solidFill>
                  <a:schemeClr val="bg1"/>
                </a:solidFill>
                <a:latin typeface="Source Sans Pro" panose="020B0503030403020204" pitchFamily="34" charset="0"/>
                <a:ea typeface="Source Sans Pro" panose="020B0503030403020204" pitchFamily="34" charset="0"/>
              </a:rPr>
              <a:t>Sales Potential</a:t>
            </a:r>
          </a:p>
        </p:txBody>
      </p:sp>
      <p:sp>
        <p:nvSpPr>
          <p:cNvPr id="76" name="TextBox 75">
            <a:extLst>
              <a:ext uri="{FF2B5EF4-FFF2-40B4-BE49-F238E27FC236}">
                <a16:creationId xmlns:a16="http://schemas.microsoft.com/office/drawing/2014/main" id="{79E57AFF-4F36-C144-B776-28CED543D9F3}"/>
              </a:ext>
            </a:extLst>
          </p:cNvPr>
          <p:cNvSpPr txBox="1"/>
          <p:nvPr/>
        </p:nvSpPr>
        <p:spPr>
          <a:xfrm>
            <a:off x="2397583" y="5661962"/>
            <a:ext cx="915636" cy="400110"/>
          </a:xfrm>
          <a:prstGeom prst="rect">
            <a:avLst/>
          </a:prstGeom>
          <a:noFill/>
        </p:spPr>
        <p:txBody>
          <a:bodyPr wrap="none" rtlCol="0">
            <a:spAutoFit/>
          </a:bodyPr>
          <a:lstStyle/>
          <a:p>
            <a:pPr algn="r"/>
            <a:r>
              <a:rPr lang="en-US" sz="1000" b="1" dirty="0">
                <a:solidFill>
                  <a:schemeClr val="bg1"/>
                </a:solidFill>
                <a:latin typeface="Source Sans Pro" panose="020B0503030403020204" pitchFamily="34" charset="0"/>
                <a:ea typeface="Source Sans Pro" panose="020B0503030403020204" pitchFamily="34" charset="0"/>
              </a:rPr>
              <a:t>Argentina</a:t>
            </a:r>
          </a:p>
          <a:p>
            <a:pPr algn="r"/>
            <a:r>
              <a:rPr lang="en-US" sz="1000" dirty="0">
                <a:solidFill>
                  <a:schemeClr val="bg1"/>
                </a:solidFill>
                <a:latin typeface="Source Sans Pro" panose="020B0503030403020204" pitchFamily="34" charset="0"/>
                <a:ea typeface="Source Sans Pro" panose="020B0503030403020204" pitchFamily="34" charset="0"/>
              </a:rPr>
              <a:t>184,748 miles</a:t>
            </a:r>
          </a:p>
        </p:txBody>
      </p:sp>
      <p:sp>
        <p:nvSpPr>
          <p:cNvPr id="77" name="TextBox 76">
            <a:extLst>
              <a:ext uri="{FF2B5EF4-FFF2-40B4-BE49-F238E27FC236}">
                <a16:creationId xmlns:a16="http://schemas.microsoft.com/office/drawing/2014/main" id="{9CE0E039-5437-5B4C-9D10-8FA511193816}"/>
              </a:ext>
            </a:extLst>
          </p:cNvPr>
          <p:cNvSpPr txBox="1"/>
          <p:nvPr/>
        </p:nvSpPr>
        <p:spPr>
          <a:xfrm>
            <a:off x="5089315" y="4732572"/>
            <a:ext cx="941283" cy="400110"/>
          </a:xfrm>
          <a:prstGeom prst="rect">
            <a:avLst/>
          </a:prstGeom>
          <a:noFill/>
        </p:spPr>
        <p:txBody>
          <a:bodyPr wrap="none" rtlCol="0">
            <a:spAutoFit/>
          </a:bodyPr>
          <a:lstStyle/>
          <a:p>
            <a:r>
              <a:rPr lang="en-US" sz="1000" b="1" dirty="0">
                <a:solidFill>
                  <a:schemeClr val="bg1"/>
                </a:solidFill>
                <a:latin typeface="Source Sans Pro" panose="020B0503030403020204" pitchFamily="34" charset="0"/>
                <a:ea typeface="Source Sans Pro" panose="020B0503030403020204" pitchFamily="34" charset="0"/>
              </a:rPr>
              <a:t>Brazil</a:t>
            </a:r>
          </a:p>
          <a:p>
            <a:r>
              <a:rPr lang="en-US" sz="1000" dirty="0">
                <a:solidFill>
                  <a:schemeClr val="bg1"/>
                </a:solidFill>
                <a:latin typeface="Source Sans Pro" panose="020B0503030403020204" pitchFamily="34" charset="0"/>
                <a:ea typeface="Source Sans Pro" panose="020B0503030403020204" pitchFamily="34" charset="0"/>
              </a:rPr>
              <a:t>260,820 miles</a:t>
            </a:r>
          </a:p>
        </p:txBody>
      </p:sp>
      <p:sp>
        <p:nvSpPr>
          <p:cNvPr id="78" name="TextBox 77">
            <a:extLst>
              <a:ext uri="{FF2B5EF4-FFF2-40B4-BE49-F238E27FC236}">
                <a16:creationId xmlns:a16="http://schemas.microsoft.com/office/drawing/2014/main" id="{7CFEE990-E6E3-AA40-B7F5-4AEB12BE381F}"/>
              </a:ext>
            </a:extLst>
          </p:cNvPr>
          <p:cNvSpPr txBox="1"/>
          <p:nvPr/>
        </p:nvSpPr>
        <p:spPr>
          <a:xfrm>
            <a:off x="7381524" y="582020"/>
            <a:ext cx="915636" cy="400110"/>
          </a:xfrm>
          <a:prstGeom prst="rect">
            <a:avLst/>
          </a:prstGeom>
          <a:noFill/>
        </p:spPr>
        <p:txBody>
          <a:bodyPr wrap="none" rtlCol="0">
            <a:spAutoFit/>
          </a:bodyPr>
          <a:lstStyle/>
          <a:p>
            <a:pPr algn="ctr"/>
            <a:r>
              <a:rPr lang="en-US" sz="1000" b="1" dirty="0">
                <a:solidFill>
                  <a:schemeClr val="bg1"/>
                </a:solidFill>
                <a:latin typeface="Source Sans Pro" panose="020B0503030403020204" pitchFamily="34" charset="0"/>
                <a:ea typeface="Source Sans Pro" panose="020B0503030403020204" pitchFamily="34" charset="0"/>
              </a:rPr>
              <a:t>Russia</a:t>
            </a:r>
          </a:p>
          <a:p>
            <a:pPr algn="ctr"/>
            <a:r>
              <a:rPr lang="en-US" sz="1000" dirty="0">
                <a:solidFill>
                  <a:schemeClr val="bg1"/>
                </a:solidFill>
                <a:latin typeface="Source Sans Pro" panose="020B0503030403020204" pitchFamily="34" charset="0"/>
                <a:ea typeface="Source Sans Pro" panose="020B0503030403020204" pitchFamily="34" charset="0"/>
              </a:rPr>
              <a:t>158,875 miles</a:t>
            </a:r>
          </a:p>
        </p:txBody>
      </p:sp>
      <p:sp>
        <p:nvSpPr>
          <p:cNvPr id="79" name="TextBox 78">
            <a:extLst>
              <a:ext uri="{FF2B5EF4-FFF2-40B4-BE49-F238E27FC236}">
                <a16:creationId xmlns:a16="http://schemas.microsoft.com/office/drawing/2014/main" id="{2EE64D04-6B24-014B-86E1-15021B375F43}"/>
              </a:ext>
            </a:extLst>
          </p:cNvPr>
          <p:cNvSpPr txBox="1"/>
          <p:nvPr/>
        </p:nvSpPr>
        <p:spPr>
          <a:xfrm>
            <a:off x="2296682" y="5264413"/>
            <a:ext cx="787395" cy="400110"/>
          </a:xfrm>
          <a:prstGeom prst="rect">
            <a:avLst/>
          </a:prstGeom>
          <a:noFill/>
        </p:spPr>
        <p:txBody>
          <a:bodyPr wrap="none" rtlCol="0">
            <a:spAutoFit/>
          </a:bodyPr>
          <a:lstStyle/>
          <a:p>
            <a:pPr algn="r"/>
            <a:r>
              <a:rPr lang="en-US" sz="1000" b="1" dirty="0">
                <a:solidFill>
                  <a:schemeClr val="bg1"/>
                </a:solidFill>
                <a:latin typeface="Source Sans Pro" panose="020B0503030403020204" pitchFamily="34" charset="0"/>
                <a:ea typeface="Source Sans Pro" panose="020B0503030403020204" pitchFamily="34" charset="0"/>
              </a:rPr>
              <a:t>Chile</a:t>
            </a:r>
          </a:p>
          <a:p>
            <a:pPr algn="r"/>
            <a:r>
              <a:rPr lang="en-US" sz="1000" dirty="0">
                <a:solidFill>
                  <a:schemeClr val="bg1"/>
                </a:solidFill>
                <a:latin typeface="Source Sans Pro" panose="020B0503030403020204" pitchFamily="34" charset="0"/>
                <a:ea typeface="Source Sans Pro" panose="020B0503030403020204" pitchFamily="34" charset="0"/>
              </a:rPr>
              <a:t>9,756 miles</a:t>
            </a:r>
          </a:p>
        </p:txBody>
      </p:sp>
      <p:sp>
        <p:nvSpPr>
          <p:cNvPr id="80" name="TextBox 79">
            <a:extLst>
              <a:ext uri="{FF2B5EF4-FFF2-40B4-BE49-F238E27FC236}">
                <a16:creationId xmlns:a16="http://schemas.microsoft.com/office/drawing/2014/main" id="{618EAA3D-014C-A34D-BFF0-FA0D04BEC497}"/>
              </a:ext>
            </a:extLst>
          </p:cNvPr>
          <p:cNvSpPr txBox="1"/>
          <p:nvPr/>
        </p:nvSpPr>
        <p:spPr>
          <a:xfrm>
            <a:off x="1931356" y="4866863"/>
            <a:ext cx="787395" cy="400110"/>
          </a:xfrm>
          <a:prstGeom prst="rect">
            <a:avLst/>
          </a:prstGeom>
          <a:noFill/>
        </p:spPr>
        <p:txBody>
          <a:bodyPr wrap="none" rtlCol="0">
            <a:spAutoFit/>
          </a:bodyPr>
          <a:lstStyle/>
          <a:p>
            <a:pPr algn="r"/>
            <a:r>
              <a:rPr lang="en-US" sz="1000" b="1" dirty="0">
                <a:solidFill>
                  <a:schemeClr val="bg1"/>
                </a:solidFill>
                <a:latin typeface="Source Sans Pro" panose="020B0503030403020204" pitchFamily="34" charset="0"/>
                <a:ea typeface="Source Sans Pro" panose="020B0503030403020204" pitchFamily="34" charset="0"/>
              </a:rPr>
              <a:t>Peru</a:t>
            </a:r>
          </a:p>
          <a:p>
            <a:pPr algn="r"/>
            <a:r>
              <a:rPr lang="en-US" sz="1000" dirty="0">
                <a:solidFill>
                  <a:schemeClr val="bg1"/>
                </a:solidFill>
                <a:latin typeface="Source Sans Pro" panose="020B0503030403020204" pitchFamily="34" charset="0"/>
                <a:ea typeface="Source Sans Pro" panose="020B0503030403020204" pitchFamily="34" charset="0"/>
              </a:rPr>
              <a:t>9,476 miles</a:t>
            </a:r>
          </a:p>
        </p:txBody>
      </p:sp>
      <p:sp>
        <p:nvSpPr>
          <p:cNvPr id="81" name="TextBox 80">
            <a:extLst>
              <a:ext uri="{FF2B5EF4-FFF2-40B4-BE49-F238E27FC236}">
                <a16:creationId xmlns:a16="http://schemas.microsoft.com/office/drawing/2014/main" id="{5793979C-203A-694F-9EE5-134240AB677C}"/>
              </a:ext>
            </a:extLst>
          </p:cNvPr>
          <p:cNvSpPr txBox="1"/>
          <p:nvPr/>
        </p:nvSpPr>
        <p:spPr>
          <a:xfrm>
            <a:off x="11147103" y="5862017"/>
            <a:ext cx="914033" cy="400110"/>
          </a:xfrm>
          <a:prstGeom prst="rect">
            <a:avLst/>
          </a:prstGeom>
          <a:noFill/>
        </p:spPr>
        <p:txBody>
          <a:bodyPr wrap="none" rtlCol="0">
            <a:spAutoFit/>
          </a:bodyPr>
          <a:lstStyle/>
          <a:p>
            <a:r>
              <a:rPr lang="en-US" sz="1000" b="1" dirty="0">
                <a:solidFill>
                  <a:schemeClr val="bg1"/>
                </a:solidFill>
                <a:latin typeface="Source Sans Pro" panose="020B0503030403020204" pitchFamily="34" charset="0"/>
                <a:ea typeface="Source Sans Pro" panose="020B0503030403020204" pitchFamily="34" charset="0"/>
              </a:rPr>
              <a:t>New Zealand</a:t>
            </a:r>
          </a:p>
          <a:p>
            <a:r>
              <a:rPr lang="en-US" sz="1000" dirty="0">
                <a:solidFill>
                  <a:schemeClr val="bg1"/>
                </a:solidFill>
                <a:latin typeface="Source Sans Pro" panose="020B0503030403020204" pitchFamily="34" charset="0"/>
                <a:ea typeface="Source Sans Pro" panose="020B0503030403020204" pitchFamily="34" charset="0"/>
              </a:rPr>
              <a:t>2,057 miles</a:t>
            </a:r>
          </a:p>
        </p:txBody>
      </p:sp>
      <p:cxnSp>
        <p:nvCxnSpPr>
          <p:cNvPr id="82" name="Straight Connector 81">
            <a:extLst>
              <a:ext uri="{FF2B5EF4-FFF2-40B4-BE49-F238E27FC236}">
                <a16:creationId xmlns:a16="http://schemas.microsoft.com/office/drawing/2014/main" id="{21D04B14-5345-1C49-8D3E-E37F7FB5E38A}"/>
              </a:ext>
            </a:extLst>
          </p:cNvPr>
          <p:cNvCxnSpPr>
            <a:cxnSpLocks/>
          </p:cNvCxnSpPr>
          <p:nvPr/>
        </p:nvCxnSpPr>
        <p:spPr>
          <a:xfrm flipH="1">
            <a:off x="7828533" y="1062693"/>
            <a:ext cx="6957" cy="1546767"/>
          </a:xfrm>
          <a:prstGeom prst="line">
            <a:avLst/>
          </a:prstGeom>
          <a:ln w="15875"/>
        </p:spPr>
        <p:style>
          <a:lnRef idx="1">
            <a:schemeClr val="dk1"/>
          </a:lnRef>
          <a:fillRef idx="0">
            <a:schemeClr val="dk1"/>
          </a:fillRef>
          <a:effectRef idx="0">
            <a:schemeClr val="dk1"/>
          </a:effectRef>
          <a:fontRef idx="minor">
            <a:schemeClr val="tx1"/>
          </a:fontRef>
        </p:style>
      </p:cxnSp>
      <p:cxnSp>
        <p:nvCxnSpPr>
          <p:cNvPr id="83" name="Straight Connector 82">
            <a:extLst>
              <a:ext uri="{FF2B5EF4-FFF2-40B4-BE49-F238E27FC236}">
                <a16:creationId xmlns:a16="http://schemas.microsoft.com/office/drawing/2014/main" id="{F77D0B1C-5FA2-C649-AAF3-C8BD78271212}"/>
              </a:ext>
            </a:extLst>
          </p:cNvPr>
          <p:cNvCxnSpPr>
            <a:cxnSpLocks/>
          </p:cNvCxnSpPr>
          <p:nvPr/>
        </p:nvCxnSpPr>
        <p:spPr>
          <a:xfrm flipH="1">
            <a:off x="10794125" y="6087017"/>
            <a:ext cx="352978" cy="0"/>
          </a:xfrm>
          <a:prstGeom prst="line">
            <a:avLst/>
          </a:prstGeom>
          <a:ln w="15875"/>
        </p:spPr>
        <p:style>
          <a:lnRef idx="1">
            <a:schemeClr val="dk1"/>
          </a:lnRef>
          <a:fillRef idx="0">
            <a:schemeClr val="dk1"/>
          </a:fillRef>
          <a:effectRef idx="0">
            <a:schemeClr val="dk1"/>
          </a:effectRef>
          <a:fontRef idx="minor">
            <a:schemeClr val="tx1"/>
          </a:fontRef>
        </p:style>
      </p:cxnSp>
      <p:cxnSp>
        <p:nvCxnSpPr>
          <p:cNvPr id="84" name="Straight Connector 83">
            <a:extLst>
              <a:ext uri="{FF2B5EF4-FFF2-40B4-BE49-F238E27FC236}">
                <a16:creationId xmlns:a16="http://schemas.microsoft.com/office/drawing/2014/main" id="{FA17B758-1203-D14C-9BD3-0279790EC40D}"/>
              </a:ext>
            </a:extLst>
          </p:cNvPr>
          <p:cNvCxnSpPr>
            <a:cxnSpLocks/>
          </p:cNvCxnSpPr>
          <p:nvPr/>
        </p:nvCxnSpPr>
        <p:spPr>
          <a:xfrm flipH="1" flipV="1">
            <a:off x="3084077" y="5433919"/>
            <a:ext cx="655805" cy="6944"/>
          </a:xfrm>
          <a:prstGeom prst="line">
            <a:avLst/>
          </a:prstGeom>
        </p:spPr>
        <p:style>
          <a:lnRef idx="1">
            <a:schemeClr val="dk1"/>
          </a:lnRef>
          <a:fillRef idx="0">
            <a:schemeClr val="dk1"/>
          </a:fillRef>
          <a:effectRef idx="0">
            <a:schemeClr val="dk1"/>
          </a:effectRef>
          <a:fontRef idx="minor">
            <a:schemeClr val="tx1"/>
          </a:fontRef>
        </p:style>
      </p:cxnSp>
      <p:cxnSp>
        <p:nvCxnSpPr>
          <p:cNvPr id="85" name="Straight Connector 84">
            <a:extLst>
              <a:ext uri="{FF2B5EF4-FFF2-40B4-BE49-F238E27FC236}">
                <a16:creationId xmlns:a16="http://schemas.microsoft.com/office/drawing/2014/main" id="{F509CE39-C1E6-6447-A441-E772F5B4984F}"/>
              </a:ext>
            </a:extLst>
          </p:cNvPr>
          <p:cNvCxnSpPr>
            <a:cxnSpLocks/>
          </p:cNvCxnSpPr>
          <p:nvPr/>
        </p:nvCxnSpPr>
        <p:spPr>
          <a:xfrm flipH="1">
            <a:off x="2754262" y="5054288"/>
            <a:ext cx="822069" cy="0"/>
          </a:xfrm>
          <a:prstGeom prst="line">
            <a:avLst/>
          </a:prstGeom>
        </p:spPr>
        <p:style>
          <a:lnRef idx="1">
            <a:schemeClr val="dk1"/>
          </a:lnRef>
          <a:fillRef idx="0">
            <a:schemeClr val="dk1"/>
          </a:fillRef>
          <a:effectRef idx="0">
            <a:schemeClr val="dk1"/>
          </a:effectRef>
          <a:fontRef idx="minor">
            <a:schemeClr val="tx1"/>
          </a:fontRef>
        </p:style>
      </p:cxnSp>
      <p:sp>
        <p:nvSpPr>
          <p:cNvPr id="86" name="TextBox 85">
            <a:extLst>
              <a:ext uri="{FF2B5EF4-FFF2-40B4-BE49-F238E27FC236}">
                <a16:creationId xmlns:a16="http://schemas.microsoft.com/office/drawing/2014/main" id="{65DA70E0-5256-F945-8269-9488C5BA9D8B}"/>
              </a:ext>
            </a:extLst>
          </p:cNvPr>
          <p:cNvSpPr txBox="1"/>
          <p:nvPr/>
        </p:nvSpPr>
        <p:spPr>
          <a:xfrm>
            <a:off x="1847006" y="4163231"/>
            <a:ext cx="822661" cy="400110"/>
          </a:xfrm>
          <a:prstGeom prst="rect">
            <a:avLst/>
          </a:prstGeom>
          <a:noFill/>
        </p:spPr>
        <p:txBody>
          <a:bodyPr wrap="none" rtlCol="0">
            <a:spAutoFit/>
          </a:bodyPr>
          <a:lstStyle/>
          <a:p>
            <a:pPr algn="r"/>
            <a:r>
              <a:rPr lang="en-US" sz="1000" b="1" dirty="0">
                <a:solidFill>
                  <a:schemeClr val="bg1"/>
                </a:solidFill>
                <a:latin typeface="Source Sans Pro" panose="020B0503030403020204" pitchFamily="34" charset="0"/>
                <a:ea typeface="Source Sans Pro" panose="020B0503030403020204" pitchFamily="34" charset="0"/>
              </a:rPr>
              <a:t>El Salvador</a:t>
            </a:r>
          </a:p>
          <a:p>
            <a:pPr algn="r"/>
            <a:r>
              <a:rPr lang="en-US" sz="1000" dirty="0">
                <a:solidFill>
                  <a:schemeClr val="bg1"/>
                </a:solidFill>
                <a:latin typeface="Source Sans Pro" panose="020B0503030403020204" pitchFamily="34" charset="0"/>
                <a:ea typeface="Source Sans Pro" panose="020B0503030403020204" pitchFamily="34" charset="0"/>
              </a:rPr>
              <a:t>869 miles</a:t>
            </a:r>
          </a:p>
        </p:txBody>
      </p:sp>
      <p:cxnSp>
        <p:nvCxnSpPr>
          <p:cNvPr id="87" name="Straight Connector 86">
            <a:extLst>
              <a:ext uri="{FF2B5EF4-FFF2-40B4-BE49-F238E27FC236}">
                <a16:creationId xmlns:a16="http://schemas.microsoft.com/office/drawing/2014/main" id="{2C20A9B5-90E3-FC4A-A679-05EA85D4E76F}"/>
              </a:ext>
            </a:extLst>
          </p:cNvPr>
          <p:cNvCxnSpPr>
            <a:cxnSpLocks/>
          </p:cNvCxnSpPr>
          <p:nvPr/>
        </p:nvCxnSpPr>
        <p:spPr>
          <a:xfrm flipH="1">
            <a:off x="2637200" y="4363286"/>
            <a:ext cx="646044" cy="0"/>
          </a:xfrm>
          <a:prstGeom prst="line">
            <a:avLst/>
          </a:prstGeom>
          <a:ln w="15875"/>
        </p:spPr>
        <p:style>
          <a:lnRef idx="1">
            <a:schemeClr val="dk1"/>
          </a:lnRef>
          <a:fillRef idx="0">
            <a:schemeClr val="dk1"/>
          </a:fillRef>
          <a:effectRef idx="0">
            <a:schemeClr val="dk1"/>
          </a:effectRef>
          <a:fontRef idx="minor">
            <a:schemeClr val="tx1"/>
          </a:fontRef>
        </p:style>
      </p:cxnSp>
      <p:sp>
        <p:nvSpPr>
          <p:cNvPr id="88" name="TextBox 87">
            <a:extLst>
              <a:ext uri="{FF2B5EF4-FFF2-40B4-BE49-F238E27FC236}">
                <a16:creationId xmlns:a16="http://schemas.microsoft.com/office/drawing/2014/main" id="{1CE2B5FF-CD90-2B4A-B4CA-2E0816F30913}"/>
              </a:ext>
            </a:extLst>
          </p:cNvPr>
          <p:cNvSpPr txBox="1"/>
          <p:nvPr/>
        </p:nvSpPr>
        <p:spPr>
          <a:xfrm>
            <a:off x="4484966" y="4218884"/>
            <a:ext cx="787395" cy="400110"/>
          </a:xfrm>
          <a:prstGeom prst="rect">
            <a:avLst/>
          </a:prstGeom>
          <a:noFill/>
        </p:spPr>
        <p:txBody>
          <a:bodyPr wrap="none" rtlCol="0">
            <a:spAutoFit/>
          </a:bodyPr>
          <a:lstStyle/>
          <a:p>
            <a:pPr algn="r"/>
            <a:r>
              <a:rPr lang="en-US" sz="1000" b="1" dirty="0">
                <a:solidFill>
                  <a:schemeClr val="bg1"/>
                </a:solidFill>
                <a:latin typeface="Source Sans Pro" panose="020B0503030403020204" pitchFamily="34" charset="0"/>
                <a:ea typeface="Source Sans Pro" panose="020B0503030403020204" pitchFamily="34" charset="0"/>
              </a:rPr>
              <a:t>Nigeria</a:t>
            </a:r>
          </a:p>
          <a:p>
            <a:pPr algn="r"/>
            <a:r>
              <a:rPr lang="en-US" sz="1000" dirty="0">
                <a:solidFill>
                  <a:schemeClr val="bg1"/>
                </a:solidFill>
                <a:latin typeface="Source Sans Pro" panose="020B0503030403020204" pitchFamily="34" charset="0"/>
                <a:ea typeface="Source Sans Pro" panose="020B0503030403020204" pitchFamily="34" charset="0"/>
              </a:rPr>
              <a:t>6,598 miles</a:t>
            </a:r>
          </a:p>
        </p:txBody>
      </p:sp>
      <p:cxnSp>
        <p:nvCxnSpPr>
          <p:cNvPr id="89" name="Straight Connector 88">
            <a:extLst>
              <a:ext uri="{FF2B5EF4-FFF2-40B4-BE49-F238E27FC236}">
                <a16:creationId xmlns:a16="http://schemas.microsoft.com/office/drawing/2014/main" id="{14B58C6C-1164-C247-8AB4-20026F4E4BF0}"/>
              </a:ext>
            </a:extLst>
          </p:cNvPr>
          <p:cNvCxnSpPr>
            <a:cxnSpLocks/>
          </p:cNvCxnSpPr>
          <p:nvPr/>
        </p:nvCxnSpPr>
        <p:spPr>
          <a:xfrm flipH="1">
            <a:off x="5262724" y="4363286"/>
            <a:ext cx="767874" cy="10654"/>
          </a:xfrm>
          <a:prstGeom prst="line">
            <a:avLst/>
          </a:prstGeom>
          <a:ln w="15875"/>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8580731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1">
            <a:extLst>
              <a:ext uri="{FF2B5EF4-FFF2-40B4-BE49-F238E27FC236}">
                <a16:creationId xmlns:a16="http://schemas.microsoft.com/office/drawing/2014/main" id="{1F2AE5C6-6A73-F844-89B5-9117F024C686}"/>
              </a:ext>
            </a:extLst>
          </p:cNvPr>
          <p:cNvSpPr txBox="1">
            <a:spLocks/>
          </p:cNvSpPr>
          <p:nvPr/>
        </p:nvSpPr>
        <p:spPr>
          <a:xfrm>
            <a:off x="364067" y="414078"/>
            <a:ext cx="10515600" cy="37272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3800" dirty="0">
                <a:solidFill>
                  <a:schemeClr val="bg1"/>
                </a:solidFill>
                <a:latin typeface="Roboto Thin" panose="02000000000000000000" pitchFamily="2" charset="0"/>
                <a:ea typeface="Roboto Thin" panose="02000000000000000000" pitchFamily="2" charset="0"/>
              </a:rPr>
              <a:t>LASER FOCUS TOWARDS SUCCESS</a:t>
            </a:r>
          </a:p>
        </p:txBody>
      </p:sp>
      <p:cxnSp>
        <p:nvCxnSpPr>
          <p:cNvPr id="176" name="Straight Connector 175">
            <a:extLst>
              <a:ext uri="{FF2B5EF4-FFF2-40B4-BE49-F238E27FC236}">
                <a16:creationId xmlns:a16="http://schemas.microsoft.com/office/drawing/2014/main" id="{9CAF20EF-5EF3-7649-8264-359420FD06B3}"/>
              </a:ext>
            </a:extLst>
          </p:cNvPr>
          <p:cNvCxnSpPr>
            <a:cxnSpLocks/>
          </p:cNvCxnSpPr>
          <p:nvPr/>
        </p:nvCxnSpPr>
        <p:spPr>
          <a:xfrm>
            <a:off x="2941311" y="1530476"/>
            <a:ext cx="0" cy="4914373"/>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grpSp>
        <p:nvGrpSpPr>
          <p:cNvPr id="10" name="Group 9">
            <a:extLst>
              <a:ext uri="{FF2B5EF4-FFF2-40B4-BE49-F238E27FC236}">
                <a16:creationId xmlns:a16="http://schemas.microsoft.com/office/drawing/2014/main" id="{F20A8D05-3E76-EA42-9AE7-C2981857D77B}"/>
              </a:ext>
            </a:extLst>
          </p:cNvPr>
          <p:cNvGrpSpPr/>
          <p:nvPr/>
        </p:nvGrpSpPr>
        <p:grpSpPr>
          <a:xfrm>
            <a:off x="970189" y="2654219"/>
            <a:ext cx="1122429" cy="1018814"/>
            <a:chOff x="2113548" y="2447162"/>
            <a:chExt cx="1122429" cy="1018814"/>
          </a:xfrm>
        </p:grpSpPr>
        <p:pic>
          <p:nvPicPr>
            <p:cNvPr id="13" name="Picture 12" descr="A close up of a logo&#10;&#10;Description automatically generated">
              <a:extLst>
                <a:ext uri="{FF2B5EF4-FFF2-40B4-BE49-F238E27FC236}">
                  <a16:creationId xmlns:a16="http://schemas.microsoft.com/office/drawing/2014/main" id="{3ABB673D-4314-FE45-B59F-9501DA4A8B1B}"/>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100000" contrast="100000"/>
                      </a14:imgEffect>
                    </a14:imgLayer>
                  </a14:imgProps>
                </a:ext>
              </a:extLst>
            </a:blip>
            <a:stretch>
              <a:fillRect/>
            </a:stretch>
          </p:blipFill>
          <p:spPr>
            <a:xfrm>
              <a:off x="2443084" y="2447162"/>
              <a:ext cx="463357" cy="463357"/>
            </a:xfrm>
            <a:prstGeom prst="rect">
              <a:avLst/>
            </a:prstGeom>
          </p:spPr>
        </p:pic>
        <p:sp>
          <p:nvSpPr>
            <p:cNvPr id="15" name="Rectangle 14">
              <a:extLst>
                <a:ext uri="{FF2B5EF4-FFF2-40B4-BE49-F238E27FC236}">
                  <a16:creationId xmlns:a16="http://schemas.microsoft.com/office/drawing/2014/main" id="{BCF6B91D-B780-BC48-B090-FE076D88E026}"/>
                </a:ext>
              </a:extLst>
            </p:cNvPr>
            <p:cNvSpPr/>
            <p:nvPr/>
          </p:nvSpPr>
          <p:spPr>
            <a:xfrm>
              <a:off x="2113548" y="2911978"/>
              <a:ext cx="1122429" cy="553998"/>
            </a:xfrm>
            <a:prstGeom prst="rect">
              <a:avLst/>
            </a:prstGeom>
            <a:solidFill>
              <a:schemeClr val="bg1">
                <a:alpha val="0"/>
              </a:schemeClr>
            </a:solidFill>
          </p:spPr>
          <p:txBody>
            <a:bodyPr wrap="square">
              <a:spAutoFit/>
            </a:bodyPr>
            <a:lstStyle/>
            <a:p>
              <a:pPr marL="0" lvl="1" algn="ctr" fontAlgn="base">
                <a:defRPr sz="2200">
                  <a:solidFill>
                    <a:srgbClr val="FFFFFF"/>
                  </a:solidFill>
                  <a:latin typeface="Helvetica Neue"/>
                  <a:ea typeface="Helvetica Neue"/>
                  <a:cs typeface="Helvetica Neue"/>
                  <a:sym typeface="Helvetica Neue"/>
                </a:defRPr>
              </a:pPr>
              <a:r>
                <a:rPr lang="en-US" sz="1600" b="1" dirty="0">
                  <a:solidFill>
                    <a:schemeClr val="bg1"/>
                  </a:solidFill>
                  <a:latin typeface="Source Sans Pro" panose="020B0503030403020204" pitchFamily="34" charset="0"/>
                  <a:ea typeface="Source Sans Pro" panose="020B0503030403020204" pitchFamily="34" charset="0"/>
                </a:rPr>
                <a:t>Reliable</a:t>
              </a:r>
            </a:p>
            <a:p>
              <a:pPr marL="0" lvl="1" algn="ctr" fontAlgn="base">
                <a:defRPr sz="2200">
                  <a:solidFill>
                    <a:srgbClr val="FFFFFF"/>
                  </a:solidFill>
                  <a:latin typeface="Helvetica Neue"/>
                  <a:ea typeface="Helvetica Neue"/>
                  <a:cs typeface="Helvetica Neue"/>
                  <a:sym typeface="Helvetica Neue"/>
                </a:defRPr>
              </a:pPr>
              <a:r>
                <a:rPr lang="en-US" sz="1400" dirty="0">
                  <a:solidFill>
                    <a:schemeClr val="bg1"/>
                  </a:solidFill>
                  <a:latin typeface="Source Sans Pro" panose="020B0503030403020204" pitchFamily="34" charset="0"/>
                  <a:ea typeface="Source Sans Pro" panose="020B0503030403020204" pitchFamily="34" charset="0"/>
                </a:rPr>
                <a:t>Flow</a:t>
              </a:r>
            </a:p>
          </p:txBody>
        </p:sp>
      </p:grpSp>
      <p:grpSp>
        <p:nvGrpSpPr>
          <p:cNvPr id="4" name="Group 3">
            <a:extLst>
              <a:ext uri="{FF2B5EF4-FFF2-40B4-BE49-F238E27FC236}">
                <a16:creationId xmlns:a16="http://schemas.microsoft.com/office/drawing/2014/main" id="{D75A44A2-6DD3-1A43-9AC8-A3B11E39915E}"/>
              </a:ext>
            </a:extLst>
          </p:cNvPr>
          <p:cNvGrpSpPr/>
          <p:nvPr/>
        </p:nvGrpSpPr>
        <p:grpSpPr>
          <a:xfrm>
            <a:off x="3719616" y="2534115"/>
            <a:ext cx="7779271" cy="3285934"/>
            <a:chOff x="353946" y="2859169"/>
            <a:chExt cx="7779271" cy="3285934"/>
          </a:xfrm>
        </p:grpSpPr>
        <p:sp>
          <p:nvSpPr>
            <p:cNvPr id="6" name="Rectangle 5">
              <a:extLst>
                <a:ext uri="{FF2B5EF4-FFF2-40B4-BE49-F238E27FC236}">
                  <a16:creationId xmlns:a16="http://schemas.microsoft.com/office/drawing/2014/main" id="{EC43A378-23B1-B040-BF1C-47D45930144B}"/>
                </a:ext>
              </a:extLst>
            </p:cNvPr>
            <p:cNvSpPr/>
            <p:nvPr/>
          </p:nvSpPr>
          <p:spPr>
            <a:xfrm>
              <a:off x="1124778" y="3877934"/>
              <a:ext cx="1094086" cy="553998"/>
            </a:xfrm>
            <a:prstGeom prst="rect">
              <a:avLst/>
            </a:prstGeom>
            <a:solidFill>
              <a:schemeClr val="bg1">
                <a:alpha val="0"/>
              </a:schemeClr>
            </a:solidFill>
          </p:spPr>
          <p:txBody>
            <a:bodyPr wrap="square">
              <a:spAutoFit/>
            </a:bodyPr>
            <a:lstStyle/>
            <a:p>
              <a:pPr marL="0" lvl="1" algn="ctr" fontAlgn="base">
                <a:defRPr sz="2200">
                  <a:solidFill>
                    <a:srgbClr val="FFFFFF"/>
                  </a:solidFill>
                  <a:latin typeface="Helvetica Neue"/>
                  <a:ea typeface="Helvetica Neue"/>
                  <a:cs typeface="Helvetica Neue"/>
                  <a:sym typeface="Helvetica Neue"/>
                </a:defRPr>
              </a:pPr>
              <a:r>
                <a:rPr lang="en-US" sz="3000" b="1" dirty="0">
                  <a:solidFill>
                    <a:schemeClr val="bg1"/>
                  </a:solidFill>
                  <a:latin typeface="Source Sans Pro Black" panose="020B0503030403020204" pitchFamily="34" charset="0"/>
                  <a:ea typeface="Source Sans Pro Black" panose="020B0503030403020204" pitchFamily="34" charset="0"/>
                  <a:cs typeface="Helvetica Neue"/>
                </a:rPr>
                <a:t>25</a:t>
              </a:r>
              <a:r>
                <a:rPr lang="en-US" sz="3000" b="1" baseline="30000" dirty="0">
                  <a:solidFill>
                    <a:schemeClr val="bg1"/>
                  </a:solidFill>
                  <a:latin typeface="Source Sans Pro Black" panose="020B0503030403020204" pitchFamily="34" charset="0"/>
                  <a:ea typeface="Source Sans Pro Black" panose="020B0503030403020204" pitchFamily="34" charset="0"/>
                  <a:cs typeface="Helvetica Neue"/>
                </a:rPr>
                <a:t>%</a:t>
              </a:r>
            </a:p>
          </p:txBody>
        </p:sp>
        <p:sp>
          <p:nvSpPr>
            <p:cNvPr id="8" name="Rectangle 7">
              <a:extLst>
                <a:ext uri="{FF2B5EF4-FFF2-40B4-BE49-F238E27FC236}">
                  <a16:creationId xmlns:a16="http://schemas.microsoft.com/office/drawing/2014/main" id="{0566DE8E-6CD1-2D4D-8D3A-51574D3DD363}"/>
                </a:ext>
              </a:extLst>
            </p:cNvPr>
            <p:cNvSpPr/>
            <p:nvPr/>
          </p:nvSpPr>
          <p:spPr>
            <a:xfrm>
              <a:off x="3643576" y="5560328"/>
              <a:ext cx="1739788" cy="584775"/>
            </a:xfrm>
            <a:prstGeom prst="rect">
              <a:avLst/>
            </a:prstGeom>
          </p:spPr>
          <p:txBody>
            <a:bodyPr wrap="square">
              <a:spAutoFit/>
            </a:bodyPr>
            <a:lstStyle/>
            <a:p>
              <a:pPr marL="0" lvl="1" algn="ctr" fontAlgn="base"/>
              <a:r>
                <a:rPr lang="en-US" sz="1600" dirty="0">
                  <a:solidFill>
                    <a:schemeClr val="bg1"/>
                  </a:solidFill>
                  <a:latin typeface="Source Sans Pro Light" panose="020B0403030403020204" pitchFamily="34" charset="0"/>
                  <a:ea typeface="Source Sans Pro Light" panose="020B0403030403020204" pitchFamily="34" charset="0"/>
                  <a:cs typeface="Helvetica Neue"/>
                </a:rPr>
                <a:t>Commercially Attractive</a:t>
              </a:r>
            </a:p>
          </p:txBody>
        </p:sp>
        <p:sp>
          <p:nvSpPr>
            <p:cNvPr id="9" name="Rectangle 8">
              <a:extLst>
                <a:ext uri="{FF2B5EF4-FFF2-40B4-BE49-F238E27FC236}">
                  <a16:creationId xmlns:a16="http://schemas.microsoft.com/office/drawing/2014/main" id="{E11A3753-6370-F347-96FB-49192FDFF400}"/>
                </a:ext>
              </a:extLst>
            </p:cNvPr>
            <p:cNvSpPr/>
            <p:nvPr/>
          </p:nvSpPr>
          <p:spPr>
            <a:xfrm>
              <a:off x="5606082" y="5507919"/>
              <a:ext cx="2527135" cy="584775"/>
            </a:xfrm>
            <a:prstGeom prst="rect">
              <a:avLst/>
            </a:prstGeom>
          </p:spPr>
          <p:txBody>
            <a:bodyPr wrap="square">
              <a:spAutoFit/>
            </a:bodyPr>
            <a:lstStyle/>
            <a:p>
              <a:pPr marL="0" lvl="1" algn="ctr" fontAlgn="base"/>
              <a:r>
                <a:rPr lang="en-US" sz="1600" dirty="0">
                  <a:solidFill>
                    <a:schemeClr val="bg1"/>
                  </a:solidFill>
                  <a:latin typeface="Source Sans Pro Light" panose="020B0403030403020204" pitchFamily="34" charset="0"/>
                  <a:ea typeface="Source Sans Pro Light" panose="020B0403030403020204" pitchFamily="34" charset="0"/>
                  <a:cs typeface="Helvetica Neue"/>
                </a:rPr>
                <a:t>Manmade, non-biologic canals / limited permitting</a:t>
              </a:r>
            </a:p>
          </p:txBody>
        </p:sp>
        <p:grpSp>
          <p:nvGrpSpPr>
            <p:cNvPr id="190" name="Group 189">
              <a:extLst>
                <a:ext uri="{FF2B5EF4-FFF2-40B4-BE49-F238E27FC236}">
                  <a16:creationId xmlns:a16="http://schemas.microsoft.com/office/drawing/2014/main" id="{AC8A009C-3279-3C49-8C88-08AB17D05D73}"/>
                </a:ext>
              </a:extLst>
            </p:cNvPr>
            <p:cNvGrpSpPr/>
            <p:nvPr/>
          </p:nvGrpSpPr>
          <p:grpSpPr>
            <a:xfrm>
              <a:off x="353946" y="2859169"/>
              <a:ext cx="2559697" cy="2559697"/>
              <a:chOff x="2762036" y="1574890"/>
              <a:chExt cx="1304838" cy="1303765"/>
            </a:xfrm>
          </p:grpSpPr>
          <p:sp>
            <p:nvSpPr>
              <p:cNvPr id="183" name="Donut 182">
                <a:extLst>
                  <a:ext uri="{FF2B5EF4-FFF2-40B4-BE49-F238E27FC236}">
                    <a16:creationId xmlns:a16="http://schemas.microsoft.com/office/drawing/2014/main" id="{73D6601E-04E9-CD49-912A-D7440C8FEF69}"/>
                  </a:ext>
                </a:extLst>
              </p:cNvPr>
              <p:cNvSpPr/>
              <p:nvPr/>
            </p:nvSpPr>
            <p:spPr>
              <a:xfrm>
                <a:off x="2762037" y="1574890"/>
                <a:ext cx="1303765" cy="1303765"/>
              </a:xfrm>
              <a:prstGeom prst="donut">
                <a:avLst>
                  <a:gd name="adj" fmla="val 21324"/>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85" name="Block Arc 184">
                <a:extLst>
                  <a:ext uri="{FF2B5EF4-FFF2-40B4-BE49-F238E27FC236}">
                    <a16:creationId xmlns:a16="http://schemas.microsoft.com/office/drawing/2014/main" id="{EA80655A-D7FF-494D-925A-639136CF70E9}"/>
                  </a:ext>
                </a:extLst>
              </p:cNvPr>
              <p:cNvSpPr>
                <a:spLocks noChangeAspect="1"/>
              </p:cNvSpPr>
              <p:nvPr/>
            </p:nvSpPr>
            <p:spPr>
              <a:xfrm rot="5400000">
                <a:off x="2762711" y="1574215"/>
                <a:ext cx="1303487" cy="1304838"/>
              </a:xfrm>
              <a:prstGeom prst="blockArc">
                <a:avLst>
                  <a:gd name="adj1" fmla="val 10800000"/>
                  <a:gd name="adj2" fmla="val 16161744"/>
                  <a:gd name="adj3" fmla="val 21477"/>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191" name="Group 190">
              <a:extLst>
                <a:ext uri="{FF2B5EF4-FFF2-40B4-BE49-F238E27FC236}">
                  <a16:creationId xmlns:a16="http://schemas.microsoft.com/office/drawing/2014/main" id="{3E41A417-BEC3-DE4B-B38A-F05C127544F7}"/>
                </a:ext>
              </a:extLst>
            </p:cNvPr>
            <p:cNvGrpSpPr/>
            <p:nvPr/>
          </p:nvGrpSpPr>
          <p:grpSpPr>
            <a:xfrm>
              <a:off x="3619562" y="3713316"/>
              <a:ext cx="1741220" cy="1741220"/>
              <a:chOff x="2824160" y="3412524"/>
              <a:chExt cx="1449217" cy="1448025"/>
            </a:xfrm>
          </p:grpSpPr>
          <p:sp>
            <p:nvSpPr>
              <p:cNvPr id="186" name="Donut 185">
                <a:extLst>
                  <a:ext uri="{FF2B5EF4-FFF2-40B4-BE49-F238E27FC236}">
                    <a16:creationId xmlns:a16="http://schemas.microsoft.com/office/drawing/2014/main" id="{3B9654F6-9740-D540-8197-53CE614CCF80}"/>
                  </a:ext>
                </a:extLst>
              </p:cNvPr>
              <p:cNvSpPr/>
              <p:nvPr/>
            </p:nvSpPr>
            <p:spPr>
              <a:xfrm>
                <a:off x="2824165" y="3412524"/>
                <a:ext cx="1448025" cy="1448025"/>
              </a:xfrm>
              <a:prstGeom prst="donut">
                <a:avLst>
                  <a:gd name="adj" fmla="val 21324"/>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87" name="Block Arc 186">
                <a:extLst>
                  <a:ext uri="{FF2B5EF4-FFF2-40B4-BE49-F238E27FC236}">
                    <a16:creationId xmlns:a16="http://schemas.microsoft.com/office/drawing/2014/main" id="{2AE7676A-9009-CC48-A982-0C84E89340D1}"/>
                  </a:ext>
                </a:extLst>
              </p:cNvPr>
              <p:cNvSpPr>
                <a:spLocks noChangeAspect="1"/>
              </p:cNvSpPr>
              <p:nvPr/>
            </p:nvSpPr>
            <p:spPr>
              <a:xfrm rot="5400000">
                <a:off x="2824911" y="3411803"/>
                <a:ext cx="1447716" cy="1449217"/>
              </a:xfrm>
              <a:prstGeom prst="blockArc">
                <a:avLst>
                  <a:gd name="adj1" fmla="val 10800000"/>
                  <a:gd name="adj2" fmla="val 5280881"/>
                  <a:gd name="adj3" fmla="val 21438"/>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192" name="Group 191">
              <a:extLst>
                <a:ext uri="{FF2B5EF4-FFF2-40B4-BE49-F238E27FC236}">
                  <a16:creationId xmlns:a16="http://schemas.microsoft.com/office/drawing/2014/main" id="{34D28173-0519-4742-BB09-6034E0FA40DE}"/>
                </a:ext>
              </a:extLst>
            </p:cNvPr>
            <p:cNvGrpSpPr/>
            <p:nvPr/>
          </p:nvGrpSpPr>
          <p:grpSpPr>
            <a:xfrm>
              <a:off x="6184456" y="4101035"/>
              <a:ext cx="1309848" cy="1309833"/>
              <a:chOff x="3126596" y="5291436"/>
              <a:chExt cx="1384546" cy="1383392"/>
            </a:xfrm>
          </p:grpSpPr>
          <p:sp>
            <p:nvSpPr>
              <p:cNvPr id="188" name="Donut 187">
                <a:extLst>
                  <a:ext uri="{FF2B5EF4-FFF2-40B4-BE49-F238E27FC236}">
                    <a16:creationId xmlns:a16="http://schemas.microsoft.com/office/drawing/2014/main" id="{C36C3928-BCE8-C548-947E-A0870245891E}"/>
                  </a:ext>
                </a:extLst>
              </p:cNvPr>
              <p:cNvSpPr/>
              <p:nvPr/>
            </p:nvSpPr>
            <p:spPr>
              <a:xfrm>
                <a:off x="3126596" y="5291436"/>
                <a:ext cx="1383395" cy="1383392"/>
              </a:xfrm>
              <a:prstGeom prst="donut">
                <a:avLst>
                  <a:gd name="adj" fmla="val 21324"/>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89" name="Block Arc 188">
                <a:extLst>
                  <a:ext uri="{FF2B5EF4-FFF2-40B4-BE49-F238E27FC236}">
                    <a16:creationId xmlns:a16="http://schemas.microsoft.com/office/drawing/2014/main" id="{FB98F93A-0A2C-F74B-B040-AFB11F8B7D07}"/>
                  </a:ext>
                </a:extLst>
              </p:cNvPr>
              <p:cNvSpPr>
                <a:spLocks noChangeAspect="1"/>
              </p:cNvSpPr>
              <p:nvPr/>
            </p:nvSpPr>
            <p:spPr>
              <a:xfrm rot="5400000">
                <a:off x="3127327" y="5290742"/>
                <a:ext cx="1383097" cy="1384533"/>
              </a:xfrm>
              <a:prstGeom prst="blockArc">
                <a:avLst>
                  <a:gd name="adj1" fmla="val 10800000"/>
                  <a:gd name="adj2" fmla="val 6082818"/>
                  <a:gd name="adj3" fmla="val 21181"/>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38" name="Rectangle 37">
              <a:extLst>
                <a:ext uri="{FF2B5EF4-FFF2-40B4-BE49-F238E27FC236}">
                  <a16:creationId xmlns:a16="http://schemas.microsoft.com/office/drawing/2014/main" id="{676D43F1-8E1A-C34F-A3CA-53F4F1D077D2}"/>
                </a:ext>
              </a:extLst>
            </p:cNvPr>
            <p:cNvSpPr/>
            <p:nvPr/>
          </p:nvSpPr>
          <p:spPr>
            <a:xfrm>
              <a:off x="4022817" y="4303234"/>
              <a:ext cx="1094086" cy="553998"/>
            </a:xfrm>
            <a:prstGeom prst="rect">
              <a:avLst/>
            </a:prstGeom>
            <a:solidFill>
              <a:schemeClr val="bg1">
                <a:alpha val="0"/>
              </a:schemeClr>
            </a:solidFill>
          </p:spPr>
          <p:txBody>
            <a:bodyPr wrap="square">
              <a:spAutoFit/>
            </a:bodyPr>
            <a:lstStyle/>
            <a:p>
              <a:pPr marL="0" lvl="1" algn="ctr" fontAlgn="base">
                <a:defRPr sz="2200">
                  <a:solidFill>
                    <a:srgbClr val="FFFFFF"/>
                  </a:solidFill>
                  <a:latin typeface="Helvetica Neue"/>
                  <a:ea typeface="Helvetica Neue"/>
                  <a:cs typeface="Helvetica Neue"/>
                  <a:sym typeface="Helvetica Neue"/>
                </a:defRPr>
              </a:pPr>
              <a:r>
                <a:rPr lang="en-US" sz="3000" b="1" dirty="0">
                  <a:solidFill>
                    <a:schemeClr val="bg1"/>
                  </a:solidFill>
                  <a:latin typeface="Source Sans Pro Black" panose="020B0503030403020204" pitchFamily="34" charset="0"/>
                  <a:ea typeface="Source Sans Pro Black" panose="020B0503030403020204" pitchFamily="34" charset="0"/>
                  <a:cs typeface="Helvetica Neue"/>
                </a:rPr>
                <a:t>75</a:t>
              </a:r>
              <a:r>
                <a:rPr lang="en-US" sz="3000" b="1" baseline="30000" dirty="0">
                  <a:solidFill>
                    <a:schemeClr val="bg1"/>
                  </a:solidFill>
                  <a:latin typeface="Source Sans Pro Black" panose="020B0503030403020204" pitchFamily="34" charset="0"/>
                  <a:ea typeface="Source Sans Pro Black" panose="020B0503030403020204" pitchFamily="34" charset="0"/>
                  <a:cs typeface="Helvetica Neue"/>
                </a:rPr>
                <a:t>%</a:t>
              </a:r>
            </a:p>
          </p:txBody>
        </p:sp>
        <p:sp>
          <p:nvSpPr>
            <p:cNvPr id="39" name="Rectangle 38">
              <a:extLst>
                <a:ext uri="{FF2B5EF4-FFF2-40B4-BE49-F238E27FC236}">
                  <a16:creationId xmlns:a16="http://schemas.microsoft.com/office/drawing/2014/main" id="{8E896869-6CE3-6B45-8F60-290557B565D1}"/>
                </a:ext>
              </a:extLst>
            </p:cNvPr>
            <p:cNvSpPr/>
            <p:nvPr/>
          </p:nvSpPr>
          <p:spPr>
            <a:xfrm>
              <a:off x="6322607" y="4480113"/>
              <a:ext cx="1094086" cy="523220"/>
            </a:xfrm>
            <a:prstGeom prst="rect">
              <a:avLst/>
            </a:prstGeom>
            <a:solidFill>
              <a:schemeClr val="bg1">
                <a:alpha val="0"/>
              </a:schemeClr>
            </a:solidFill>
          </p:spPr>
          <p:txBody>
            <a:bodyPr wrap="square">
              <a:spAutoFit/>
            </a:bodyPr>
            <a:lstStyle/>
            <a:p>
              <a:pPr marL="0" lvl="1" algn="ctr" fontAlgn="base">
                <a:defRPr sz="2200">
                  <a:solidFill>
                    <a:srgbClr val="FFFFFF"/>
                  </a:solidFill>
                  <a:latin typeface="Helvetica Neue"/>
                  <a:ea typeface="Helvetica Neue"/>
                  <a:cs typeface="Helvetica Neue"/>
                  <a:sym typeface="Helvetica Neue"/>
                </a:defRPr>
              </a:pPr>
              <a:r>
                <a:rPr lang="en-US" sz="2800" b="1" dirty="0">
                  <a:solidFill>
                    <a:schemeClr val="bg1"/>
                  </a:solidFill>
                  <a:latin typeface="Source Sans Pro Black" panose="020B0503030403020204" pitchFamily="34" charset="0"/>
                  <a:ea typeface="Source Sans Pro Black" panose="020B0503030403020204" pitchFamily="34" charset="0"/>
                  <a:cs typeface="Helvetica Neue"/>
                </a:rPr>
                <a:t>80</a:t>
              </a:r>
              <a:r>
                <a:rPr lang="en-US" sz="2800" b="1" baseline="30000" dirty="0">
                  <a:solidFill>
                    <a:schemeClr val="bg1"/>
                  </a:solidFill>
                  <a:latin typeface="Source Sans Pro Black" panose="020B0503030403020204" pitchFamily="34" charset="0"/>
                  <a:ea typeface="Source Sans Pro Black" panose="020B0503030403020204" pitchFamily="34" charset="0"/>
                  <a:cs typeface="Helvetica Neue"/>
                </a:rPr>
                <a:t>%</a:t>
              </a:r>
            </a:p>
          </p:txBody>
        </p:sp>
      </p:grpSp>
      <p:sp>
        <p:nvSpPr>
          <p:cNvPr id="33" name="Rectangle 32">
            <a:extLst>
              <a:ext uri="{FF2B5EF4-FFF2-40B4-BE49-F238E27FC236}">
                <a16:creationId xmlns:a16="http://schemas.microsoft.com/office/drawing/2014/main" id="{7BE6C014-FB19-2841-A5EA-55CC717ADC1F}"/>
              </a:ext>
            </a:extLst>
          </p:cNvPr>
          <p:cNvSpPr/>
          <p:nvPr/>
        </p:nvSpPr>
        <p:spPr>
          <a:xfrm>
            <a:off x="3983937" y="1180091"/>
            <a:ext cx="7433011" cy="1077218"/>
          </a:xfrm>
          <a:prstGeom prst="rect">
            <a:avLst/>
          </a:prstGeom>
          <a:solidFill>
            <a:schemeClr val="bg1">
              <a:alpha val="0"/>
            </a:schemeClr>
          </a:solidFill>
        </p:spPr>
        <p:txBody>
          <a:bodyPr wrap="square">
            <a:spAutoFit/>
          </a:bodyPr>
          <a:lstStyle/>
          <a:p>
            <a:pPr marL="0" lvl="1" algn="ctr" fontAlgn="base">
              <a:defRPr sz="2200">
                <a:solidFill>
                  <a:srgbClr val="FFFFFF"/>
                </a:solidFill>
                <a:latin typeface="Helvetica Neue"/>
                <a:ea typeface="Helvetica Neue"/>
                <a:cs typeface="Helvetica Neue"/>
                <a:sym typeface="Helvetica Neue"/>
              </a:defRPr>
            </a:pPr>
            <a:r>
              <a:rPr lang="en-US" sz="4400" b="1" dirty="0">
                <a:solidFill>
                  <a:schemeClr val="bg1"/>
                </a:solidFill>
                <a:latin typeface="Source Sans Pro Black" panose="020B0503030403020204" pitchFamily="34" charset="0"/>
                <a:ea typeface="Source Sans Pro Black" panose="020B0503030403020204" pitchFamily="34" charset="0"/>
                <a:cs typeface="Helvetica Neue"/>
              </a:rPr>
              <a:t>2,000,000 </a:t>
            </a:r>
          </a:p>
          <a:p>
            <a:pPr marL="0" lvl="1" algn="ctr" fontAlgn="base">
              <a:defRPr sz="2200">
                <a:solidFill>
                  <a:srgbClr val="FFFFFF"/>
                </a:solidFill>
                <a:latin typeface="Helvetica Neue"/>
                <a:ea typeface="Helvetica Neue"/>
                <a:cs typeface="Helvetica Neue"/>
                <a:sym typeface="Helvetica Neue"/>
              </a:defRPr>
            </a:pPr>
            <a:r>
              <a:rPr lang="en-US" sz="2000" dirty="0">
                <a:solidFill>
                  <a:schemeClr val="bg1"/>
                </a:solidFill>
                <a:latin typeface="Source Sans Pro Light" panose="020B0403030403020204" pitchFamily="34" charset="0"/>
                <a:ea typeface="Source Sans Pro Light" panose="020B0403030403020204" pitchFamily="34" charset="0"/>
                <a:cs typeface="Helvetica Neue"/>
              </a:rPr>
              <a:t>MILES OF GLOBAL WATER INFRASTRUCTURE</a:t>
            </a:r>
            <a:endParaRPr lang="en-US" sz="2000" dirty="0">
              <a:solidFill>
                <a:schemeClr val="bg1"/>
              </a:solidFill>
              <a:latin typeface="Source Sans Pro Light" panose="020B0403030403020204" pitchFamily="34" charset="0"/>
              <a:ea typeface="Source Sans Pro Light" panose="020B0403030403020204" pitchFamily="34" charset="0"/>
            </a:endParaRPr>
          </a:p>
        </p:txBody>
      </p:sp>
      <p:sp>
        <p:nvSpPr>
          <p:cNvPr id="5" name="Rectangle 4">
            <a:extLst>
              <a:ext uri="{FF2B5EF4-FFF2-40B4-BE49-F238E27FC236}">
                <a16:creationId xmlns:a16="http://schemas.microsoft.com/office/drawing/2014/main" id="{323337B6-6E72-0D4A-93BA-4BAD7FB93749}"/>
              </a:ext>
            </a:extLst>
          </p:cNvPr>
          <p:cNvSpPr/>
          <p:nvPr/>
        </p:nvSpPr>
        <p:spPr>
          <a:xfrm>
            <a:off x="4015742" y="5235274"/>
            <a:ext cx="1917512" cy="338554"/>
          </a:xfrm>
          <a:prstGeom prst="rect">
            <a:avLst/>
          </a:prstGeom>
        </p:spPr>
        <p:txBody>
          <a:bodyPr wrap="none">
            <a:spAutoFit/>
          </a:bodyPr>
          <a:lstStyle/>
          <a:p>
            <a:pPr marL="0" lvl="1" algn="ctr" fontAlgn="base">
              <a:defRPr sz="2200">
                <a:solidFill>
                  <a:srgbClr val="FFFFFF"/>
                </a:solidFill>
                <a:latin typeface="Helvetica Neue"/>
                <a:ea typeface="Helvetica Neue"/>
                <a:cs typeface="Helvetica Neue"/>
                <a:sym typeface="Helvetica Neue"/>
              </a:defRPr>
            </a:pPr>
            <a:r>
              <a:rPr lang="en-US" sz="1600" dirty="0">
                <a:solidFill>
                  <a:schemeClr val="bg1"/>
                </a:solidFill>
                <a:latin typeface="Source Sans Pro Light" panose="020B0403030403020204" pitchFamily="34" charset="0"/>
                <a:ea typeface="Source Sans Pro Light" panose="020B0403030403020204" pitchFamily="34" charset="0"/>
                <a:cs typeface="Helvetica Neue"/>
              </a:rPr>
              <a:t>Technically Qualified</a:t>
            </a:r>
            <a:endParaRPr lang="en-US" sz="1600" dirty="0">
              <a:solidFill>
                <a:schemeClr val="bg1"/>
              </a:solidFill>
              <a:latin typeface="Source Sans Pro Light" panose="020B0403030403020204" pitchFamily="34" charset="0"/>
              <a:ea typeface="Source Sans Pro Light" panose="020B0403030403020204" pitchFamily="34" charset="0"/>
            </a:endParaRPr>
          </a:p>
        </p:txBody>
      </p:sp>
      <p:grpSp>
        <p:nvGrpSpPr>
          <p:cNvPr id="19" name="Group 18">
            <a:extLst>
              <a:ext uri="{FF2B5EF4-FFF2-40B4-BE49-F238E27FC236}">
                <a16:creationId xmlns:a16="http://schemas.microsoft.com/office/drawing/2014/main" id="{F2CB629C-EFD8-774B-8D77-5F7F614C9745}"/>
              </a:ext>
            </a:extLst>
          </p:cNvPr>
          <p:cNvGrpSpPr/>
          <p:nvPr/>
        </p:nvGrpSpPr>
        <p:grpSpPr>
          <a:xfrm>
            <a:off x="209701" y="3928117"/>
            <a:ext cx="2643405" cy="1120242"/>
            <a:chOff x="364067" y="3867920"/>
            <a:chExt cx="2643405" cy="1120242"/>
          </a:xfrm>
        </p:grpSpPr>
        <p:sp>
          <p:nvSpPr>
            <p:cNvPr id="16" name="Rectangle 15">
              <a:extLst>
                <a:ext uri="{FF2B5EF4-FFF2-40B4-BE49-F238E27FC236}">
                  <a16:creationId xmlns:a16="http://schemas.microsoft.com/office/drawing/2014/main" id="{A9572ABC-B6EC-F447-B9FB-45268EA40DF5}"/>
                </a:ext>
              </a:extLst>
            </p:cNvPr>
            <p:cNvSpPr/>
            <p:nvPr/>
          </p:nvSpPr>
          <p:spPr>
            <a:xfrm>
              <a:off x="364067" y="4434164"/>
              <a:ext cx="2643405" cy="553998"/>
            </a:xfrm>
            <a:prstGeom prst="rect">
              <a:avLst/>
            </a:prstGeom>
            <a:solidFill>
              <a:schemeClr val="bg1">
                <a:alpha val="0"/>
              </a:schemeClr>
            </a:solidFill>
          </p:spPr>
          <p:txBody>
            <a:bodyPr wrap="square">
              <a:spAutoFit/>
            </a:bodyPr>
            <a:lstStyle/>
            <a:p>
              <a:pPr marL="0" lvl="1" algn="ctr" fontAlgn="base">
                <a:defRPr sz="2200">
                  <a:solidFill>
                    <a:srgbClr val="FFFFFF"/>
                  </a:solidFill>
                  <a:latin typeface="Helvetica Neue"/>
                  <a:ea typeface="Helvetica Neue"/>
                  <a:cs typeface="Helvetica Neue"/>
                  <a:sym typeface="Helvetica Neue"/>
                </a:defRPr>
              </a:pPr>
              <a:r>
                <a:rPr lang="en-US" sz="1600" b="1" dirty="0">
                  <a:solidFill>
                    <a:schemeClr val="bg1"/>
                  </a:solidFill>
                  <a:latin typeface="Source Sans Pro" panose="020B0503030403020204" pitchFamily="34" charset="0"/>
                  <a:ea typeface="Source Sans Pro" panose="020B0503030403020204" pitchFamily="34" charset="0"/>
                </a:rPr>
                <a:t>Nearby</a:t>
              </a:r>
            </a:p>
            <a:p>
              <a:pPr marL="0" lvl="1" algn="ctr" fontAlgn="base">
                <a:defRPr sz="2200">
                  <a:solidFill>
                    <a:srgbClr val="FFFFFF"/>
                  </a:solidFill>
                  <a:latin typeface="Helvetica Neue"/>
                  <a:ea typeface="Helvetica Neue"/>
                  <a:cs typeface="Helvetica Neue"/>
                  <a:sym typeface="Helvetica Neue"/>
                </a:defRPr>
              </a:pPr>
              <a:r>
                <a:rPr lang="en-US" sz="1400" dirty="0">
                  <a:solidFill>
                    <a:schemeClr val="bg1"/>
                  </a:solidFill>
                  <a:latin typeface="Source Sans Pro" panose="020B0503030403020204" pitchFamily="34" charset="0"/>
                  <a:ea typeface="Source Sans Pro" panose="020B0503030403020204" pitchFamily="34" charset="0"/>
                </a:rPr>
                <a:t>Grid or Electricity Demand</a:t>
              </a:r>
            </a:p>
          </p:txBody>
        </p:sp>
        <p:grpSp>
          <p:nvGrpSpPr>
            <p:cNvPr id="31" name="Google Shape;11928;p75">
              <a:extLst>
                <a:ext uri="{FF2B5EF4-FFF2-40B4-BE49-F238E27FC236}">
                  <a16:creationId xmlns:a16="http://schemas.microsoft.com/office/drawing/2014/main" id="{69C0EF90-F8BF-DC42-9FF7-B10BCF5F688E}"/>
                </a:ext>
              </a:extLst>
            </p:cNvPr>
            <p:cNvGrpSpPr>
              <a:grpSpLocks noChangeAspect="1"/>
            </p:cNvGrpSpPr>
            <p:nvPr/>
          </p:nvGrpSpPr>
          <p:grpSpPr>
            <a:xfrm>
              <a:off x="1458764" y="3867920"/>
              <a:ext cx="451017" cy="548640"/>
              <a:chOff x="1768821" y="3361108"/>
              <a:chExt cx="278739" cy="339073"/>
            </a:xfrm>
            <a:solidFill>
              <a:schemeClr val="bg1"/>
            </a:solidFill>
          </p:grpSpPr>
          <p:sp>
            <p:nvSpPr>
              <p:cNvPr id="32" name="Google Shape;11929;p75">
                <a:extLst>
                  <a:ext uri="{FF2B5EF4-FFF2-40B4-BE49-F238E27FC236}">
                    <a16:creationId xmlns:a16="http://schemas.microsoft.com/office/drawing/2014/main" id="{49EDDB51-C5E7-BA49-BDC0-B7DBC6867AE7}"/>
                  </a:ext>
                </a:extLst>
              </p:cNvPr>
              <p:cNvSpPr/>
              <p:nvPr/>
            </p:nvSpPr>
            <p:spPr>
              <a:xfrm>
                <a:off x="1784374" y="3549744"/>
                <a:ext cx="32218" cy="21564"/>
              </a:xfrm>
              <a:custGeom>
                <a:avLst/>
                <a:gdLst/>
                <a:ahLst/>
                <a:cxnLst/>
                <a:rect l="l" t="t" r="r" b="b"/>
                <a:pathLst>
                  <a:path w="1013" h="678" extrusionOk="0">
                    <a:moveTo>
                      <a:pt x="830" y="1"/>
                    </a:moveTo>
                    <a:cubicBezTo>
                      <a:pt x="804" y="1"/>
                      <a:pt x="776" y="8"/>
                      <a:pt x="750" y="23"/>
                    </a:cubicBezTo>
                    <a:lnTo>
                      <a:pt x="143" y="380"/>
                    </a:lnTo>
                    <a:cubicBezTo>
                      <a:pt x="0" y="451"/>
                      <a:pt x="48" y="677"/>
                      <a:pt x="214" y="677"/>
                    </a:cubicBezTo>
                    <a:cubicBezTo>
                      <a:pt x="238" y="677"/>
                      <a:pt x="274" y="677"/>
                      <a:pt x="286" y="665"/>
                    </a:cubicBezTo>
                    <a:lnTo>
                      <a:pt x="893" y="308"/>
                    </a:lnTo>
                    <a:cubicBezTo>
                      <a:pt x="1000" y="261"/>
                      <a:pt x="1012" y="154"/>
                      <a:pt x="976" y="82"/>
                    </a:cubicBezTo>
                    <a:cubicBezTo>
                      <a:pt x="944" y="33"/>
                      <a:pt x="889" y="1"/>
                      <a:pt x="830" y="1"/>
                    </a:cubicBezTo>
                    <a:close/>
                  </a:path>
                </a:pathLst>
              </a:custGeom>
              <a:grpFill/>
              <a:ln>
                <a:noFill/>
              </a:ln>
            </p:spPr>
            <p:txBody>
              <a:bodyPr spcFirstLastPara="1" wrap="square" lIns="121900" tIns="121900" rIns="121900" bIns="121900" anchor="ctr" anchorCtr="0">
                <a:noAutofit/>
              </a:bodyPr>
              <a:lstStyle/>
              <a:p>
                <a:endParaRPr sz="2489"/>
              </a:p>
            </p:txBody>
          </p:sp>
          <p:sp>
            <p:nvSpPr>
              <p:cNvPr id="34" name="Google Shape;11930;p75">
                <a:extLst>
                  <a:ext uri="{FF2B5EF4-FFF2-40B4-BE49-F238E27FC236}">
                    <a16:creationId xmlns:a16="http://schemas.microsoft.com/office/drawing/2014/main" id="{1CBD2489-903B-AF4D-A525-7799A13460CA}"/>
                  </a:ext>
                </a:extLst>
              </p:cNvPr>
              <p:cNvSpPr/>
              <p:nvPr/>
            </p:nvSpPr>
            <p:spPr>
              <a:xfrm>
                <a:off x="1998326" y="3551652"/>
                <a:ext cx="32218" cy="21532"/>
              </a:xfrm>
              <a:custGeom>
                <a:avLst/>
                <a:gdLst/>
                <a:ahLst/>
                <a:cxnLst/>
                <a:rect l="l" t="t" r="r" b="b"/>
                <a:pathLst>
                  <a:path w="1013" h="677" extrusionOk="0">
                    <a:moveTo>
                      <a:pt x="199" y="0"/>
                    </a:moveTo>
                    <a:cubicBezTo>
                      <a:pt x="141" y="0"/>
                      <a:pt x="80" y="33"/>
                      <a:pt x="48" y="82"/>
                    </a:cubicBezTo>
                    <a:cubicBezTo>
                      <a:pt x="0" y="153"/>
                      <a:pt x="36" y="260"/>
                      <a:pt x="107" y="308"/>
                    </a:cubicBezTo>
                    <a:cubicBezTo>
                      <a:pt x="726" y="665"/>
                      <a:pt x="714" y="677"/>
                      <a:pt x="810" y="677"/>
                    </a:cubicBezTo>
                    <a:cubicBezTo>
                      <a:pt x="953" y="677"/>
                      <a:pt x="1012" y="451"/>
                      <a:pt x="881" y="379"/>
                    </a:cubicBezTo>
                    <a:lnTo>
                      <a:pt x="274" y="22"/>
                    </a:lnTo>
                    <a:cubicBezTo>
                      <a:pt x="251" y="7"/>
                      <a:pt x="226" y="0"/>
                      <a:pt x="199" y="0"/>
                    </a:cubicBezTo>
                    <a:close/>
                  </a:path>
                </a:pathLst>
              </a:custGeom>
              <a:grpFill/>
              <a:ln>
                <a:noFill/>
              </a:ln>
            </p:spPr>
            <p:txBody>
              <a:bodyPr spcFirstLastPara="1" wrap="square" lIns="121900" tIns="121900" rIns="121900" bIns="121900" anchor="ctr" anchorCtr="0">
                <a:noAutofit/>
              </a:bodyPr>
              <a:lstStyle/>
              <a:p>
                <a:endParaRPr sz="2489"/>
              </a:p>
            </p:txBody>
          </p:sp>
          <p:sp>
            <p:nvSpPr>
              <p:cNvPr id="35" name="Google Shape;11931;p75">
                <a:extLst>
                  <a:ext uri="{FF2B5EF4-FFF2-40B4-BE49-F238E27FC236}">
                    <a16:creationId xmlns:a16="http://schemas.microsoft.com/office/drawing/2014/main" id="{DD168C40-8DA3-0648-ADD9-1BDD79BF7DAC}"/>
                  </a:ext>
                </a:extLst>
              </p:cNvPr>
              <p:cNvSpPr/>
              <p:nvPr/>
            </p:nvSpPr>
            <p:spPr>
              <a:xfrm>
                <a:off x="1826007" y="3466383"/>
                <a:ext cx="142041" cy="233799"/>
              </a:xfrm>
              <a:custGeom>
                <a:avLst/>
                <a:gdLst/>
                <a:ahLst/>
                <a:cxnLst/>
                <a:rect l="l" t="t" r="r" b="b"/>
                <a:pathLst>
                  <a:path w="4466" h="7351" extrusionOk="0">
                    <a:moveTo>
                      <a:pt x="1715" y="346"/>
                    </a:moveTo>
                    <a:cubicBezTo>
                      <a:pt x="1882" y="346"/>
                      <a:pt x="2013" y="489"/>
                      <a:pt x="2013" y="643"/>
                    </a:cubicBezTo>
                    <a:lnTo>
                      <a:pt x="2013" y="941"/>
                    </a:lnTo>
                    <a:lnTo>
                      <a:pt x="1668" y="941"/>
                    </a:lnTo>
                    <a:cubicBezTo>
                      <a:pt x="1501" y="941"/>
                      <a:pt x="1370" y="810"/>
                      <a:pt x="1370" y="643"/>
                    </a:cubicBezTo>
                    <a:cubicBezTo>
                      <a:pt x="1370" y="489"/>
                      <a:pt x="1501" y="346"/>
                      <a:pt x="1668" y="346"/>
                    </a:cubicBezTo>
                    <a:close/>
                    <a:moveTo>
                      <a:pt x="3573" y="346"/>
                    </a:moveTo>
                    <a:cubicBezTo>
                      <a:pt x="3739" y="346"/>
                      <a:pt x="3870" y="489"/>
                      <a:pt x="3870" y="643"/>
                    </a:cubicBezTo>
                    <a:cubicBezTo>
                      <a:pt x="3870" y="810"/>
                      <a:pt x="3739" y="941"/>
                      <a:pt x="3573" y="941"/>
                    </a:cubicBezTo>
                    <a:lnTo>
                      <a:pt x="3239" y="941"/>
                    </a:lnTo>
                    <a:lnTo>
                      <a:pt x="3239" y="643"/>
                    </a:lnTo>
                    <a:cubicBezTo>
                      <a:pt x="3239" y="489"/>
                      <a:pt x="3370" y="346"/>
                      <a:pt x="3537" y="346"/>
                    </a:cubicBezTo>
                    <a:close/>
                    <a:moveTo>
                      <a:pt x="3727" y="4370"/>
                    </a:moveTo>
                    <a:lnTo>
                      <a:pt x="3727" y="5049"/>
                    </a:lnTo>
                    <a:lnTo>
                      <a:pt x="1513" y="5049"/>
                    </a:lnTo>
                    <a:lnTo>
                      <a:pt x="1513" y="4370"/>
                    </a:lnTo>
                    <a:close/>
                    <a:moveTo>
                      <a:pt x="3739" y="5370"/>
                    </a:moveTo>
                    <a:lnTo>
                      <a:pt x="3739" y="5799"/>
                    </a:lnTo>
                    <a:lnTo>
                      <a:pt x="3727" y="5799"/>
                    </a:lnTo>
                    <a:cubicBezTo>
                      <a:pt x="3727" y="5930"/>
                      <a:pt x="3620" y="6037"/>
                      <a:pt x="3489" y="6037"/>
                    </a:cubicBezTo>
                    <a:lnTo>
                      <a:pt x="1763" y="6037"/>
                    </a:lnTo>
                    <a:cubicBezTo>
                      <a:pt x="1620" y="6037"/>
                      <a:pt x="1525" y="5930"/>
                      <a:pt x="1525" y="5799"/>
                    </a:cubicBezTo>
                    <a:lnTo>
                      <a:pt x="1525" y="5370"/>
                    </a:lnTo>
                    <a:close/>
                    <a:moveTo>
                      <a:pt x="1656" y="0"/>
                    </a:moveTo>
                    <a:cubicBezTo>
                      <a:pt x="1310" y="0"/>
                      <a:pt x="1037" y="286"/>
                      <a:pt x="1037" y="631"/>
                    </a:cubicBezTo>
                    <a:cubicBezTo>
                      <a:pt x="1037" y="977"/>
                      <a:pt x="1310" y="1262"/>
                      <a:pt x="1656" y="1262"/>
                    </a:cubicBezTo>
                    <a:lnTo>
                      <a:pt x="2001" y="1262"/>
                    </a:lnTo>
                    <a:lnTo>
                      <a:pt x="2001" y="2548"/>
                    </a:lnTo>
                    <a:cubicBezTo>
                      <a:pt x="2001" y="2644"/>
                      <a:pt x="2072" y="2715"/>
                      <a:pt x="2168" y="2715"/>
                    </a:cubicBezTo>
                    <a:cubicBezTo>
                      <a:pt x="2251" y="2715"/>
                      <a:pt x="2322" y="2644"/>
                      <a:pt x="2322" y="2548"/>
                    </a:cubicBezTo>
                    <a:lnTo>
                      <a:pt x="2322" y="1262"/>
                    </a:lnTo>
                    <a:lnTo>
                      <a:pt x="2906" y="1262"/>
                    </a:lnTo>
                    <a:lnTo>
                      <a:pt x="2906" y="4037"/>
                    </a:lnTo>
                    <a:lnTo>
                      <a:pt x="2322" y="4037"/>
                    </a:lnTo>
                    <a:lnTo>
                      <a:pt x="2322" y="3191"/>
                    </a:lnTo>
                    <a:cubicBezTo>
                      <a:pt x="2322" y="3108"/>
                      <a:pt x="2251" y="3025"/>
                      <a:pt x="2168" y="3025"/>
                    </a:cubicBezTo>
                    <a:cubicBezTo>
                      <a:pt x="2072" y="3025"/>
                      <a:pt x="2001" y="3108"/>
                      <a:pt x="2001" y="3191"/>
                    </a:cubicBezTo>
                    <a:lnTo>
                      <a:pt x="2001" y="4060"/>
                    </a:lnTo>
                    <a:lnTo>
                      <a:pt x="1513" y="4060"/>
                    </a:lnTo>
                    <a:cubicBezTo>
                      <a:pt x="1489" y="3596"/>
                      <a:pt x="1298" y="3167"/>
                      <a:pt x="941" y="2846"/>
                    </a:cubicBezTo>
                    <a:cubicBezTo>
                      <a:pt x="679" y="2608"/>
                      <a:pt x="465" y="2310"/>
                      <a:pt x="334" y="1989"/>
                    </a:cubicBezTo>
                    <a:cubicBezTo>
                      <a:pt x="305" y="1930"/>
                      <a:pt x="235" y="1887"/>
                      <a:pt x="165" y="1887"/>
                    </a:cubicBezTo>
                    <a:cubicBezTo>
                      <a:pt x="150" y="1887"/>
                      <a:pt x="135" y="1889"/>
                      <a:pt x="120" y="1893"/>
                    </a:cubicBezTo>
                    <a:cubicBezTo>
                      <a:pt x="48" y="1929"/>
                      <a:pt x="1" y="2036"/>
                      <a:pt x="36" y="2108"/>
                    </a:cubicBezTo>
                    <a:cubicBezTo>
                      <a:pt x="179" y="2477"/>
                      <a:pt x="417" y="2810"/>
                      <a:pt x="715" y="3084"/>
                    </a:cubicBezTo>
                    <a:cubicBezTo>
                      <a:pt x="1001" y="3358"/>
                      <a:pt x="1179" y="3727"/>
                      <a:pt x="1179" y="4120"/>
                    </a:cubicBezTo>
                    <a:lnTo>
                      <a:pt x="1179" y="5823"/>
                    </a:lnTo>
                    <a:cubicBezTo>
                      <a:pt x="1179" y="6096"/>
                      <a:pt x="1358" y="6311"/>
                      <a:pt x="1608" y="6382"/>
                    </a:cubicBezTo>
                    <a:cubicBezTo>
                      <a:pt x="1608" y="6513"/>
                      <a:pt x="1644" y="6644"/>
                      <a:pt x="1703" y="6775"/>
                    </a:cubicBezTo>
                    <a:cubicBezTo>
                      <a:pt x="1738" y="6837"/>
                      <a:pt x="1793" y="6872"/>
                      <a:pt x="1848" y="6872"/>
                    </a:cubicBezTo>
                    <a:cubicBezTo>
                      <a:pt x="1868" y="6872"/>
                      <a:pt x="1887" y="6868"/>
                      <a:pt x="1906" y="6858"/>
                    </a:cubicBezTo>
                    <a:cubicBezTo>
                      <a:pt x="1989" y="6811"/>
                      <a:pt x="2025" y="6715"/>
                      <a:pt x="1989" y="6644"/>
                    </a:cubicBezTo>
                    <a:cubicBezTo>
                      <a:pt x="1953" y="6573"/>
                      <a:pt x="1930" y="6477"/>
                      <a:pt x="1930" y="6394"/>
                    </a:cubicBezTo>
                    <a:lnTo>
                      <a:pt x="3263" y="6394"/>
                    </a:lnTo>
                    <a:cubicBezTo>
                      <a:pt x="3243" y="6759"/>
                      <a:pt x="2922" y="7025"/>
                      <a:pt x="2575" y="7025"/>
                    </a:cubicBezTo>
                    <a:cubicBezTo>
                      <a:pt x="2503" y="7025"/>
                      <a:pt x="2430" y="7014"/>
                      <a:pt x="2358" y="6989"/>
                    </a:cubicBezTo>
                    <a:cubicBezTo>
                      <a:pt x="2336" y="6981"/>
                      <a:pt x="2314" y="6977"/>
                      <a:pt x="2294" y="6977"/>
                    </a:cubicBezTo>
                    <a:cubicBezTo>
                      <a:pt x="2227" y="6977"/>
                      <a:pt x="2171" y="7018"/>
                      <a:pt x="2144" y="7073"/>
                    </a:cubicBezTo>
                    <a:cubicBezTo>
                      <a:pt x="2120" y="7168"/>
                      <a:pt x="2168" y="7251"/>
                      <a:pt x="2239" y="7287"/>
                    </a:cubicBezTo>
                    <a:cubicBezTo>
                      <a:pt x="2356" y="7330"/>
                      <a:pt x="2473" y="7350"/>
                      <a:pt x="2588" y="7350"/>
                    </a:cubicBezTo>
                    <a:cubicBezTo>
                      <a:pt x="3106" y="7350"/>
                      <a:pt x="3563" y="6940"/>
                      <a:pt x="3573" y="6394"/>
                    </a:cubicBezTo>
                    <a:cubicBezTo>
                      <a:pt x="3835" y="6334"/>
                      <a:pt x="4013" y="6108"/>
                      <a:pt x="4013" y="5846"/>
                    </a:cubicBezTo>
                    <a:lnTo>
                      <a:pt x="4013" y="4156"/>
                    </a:lnTo>
                    <a:cubicBezTo>
                      <a:pt x="4013" y="3798"/>
                      <a:pt x="4144" y="3465"/>
                      <a:pt x="4370" y="3203"/>
                    </a:cubicBezTo>
                    <a:cubicBezTo>
                      <a:pt x="4466" y="3108"/>
                      <a:pt x="4454" y="3001"/>
                      <a:pt x="4394" y="2941"/>
                    </a:cubicBezTo>
                    <a:cubicBezTo>
                      <a:pt x="4366" y="2913"/>
                      <a:pt x="4326" y="2898"/>
                      <a:pt x="4287" y="2898"/>
                    </a:cubicBezTo>
                    <a:cubicBezTo>
                      <a:pt x="4243" y="2898"/>
                      <a:pt x="4199" y="2916"/>
                      <a:pt x="4168" y="2953"/>
                    </a:cubicBezTo>
                    <a:cubicBezTo>
                      <a:pt x="3906" y="3251"/>
                      <a:pt x="3739" y="3644"/>
                      <a:pt x="3727" y="4060"/>
                    </a:cubicBezTo>
                    <a:lnTo>
                      <a:pt x="3239" y="4060"/>
                    </a:lnTo>
                    <a:lnTo>
                      <a:pt x="3239" y="1262"/>
                    </a:lnTo>
                    <a:lnTo>
                      <a:pt x="3573" y="1262"/>
                    </a:lnTo>
                    <a:cubicBezTo>
                      <a:pt x="3918" y="1262"/>
                      <a:pt x="4204" y="977"/>
                      <a:pt x="4204" y="631"/>
                    </a:cubicBezTo>
                    <a:cubicBezTo>
                      <a:pt x="4204" y="286"/>
                      <a:pt x="3918" y="0"/>
                      <a:pt x="3573" y="0"/>
                    </a:cubicBezTo>
                    <a:lnTo>
                      <a:pt x="3537" y="0"/>
                    </a:lnTo>
                    <a:cubicBezTo>
                      <a:pt x="3192" y="0"/>
                      <a:pt x="2906" y="286"/>
                      <a:pt x="2906" y="631"/>
                    </a:cubicBezTo>
                    <a:lnTo>
                      <a:pt x="2906" y="929"/>
                    </a:lnTo>
                    <a:lnTo>
                      <a:pt x="2322" y="929"/>
                    </a:lnTo>
                    <a:lnTo>
                      <a:pt x="2322" y="631"/>
                    </a:lnTo>
                    <a:cubicBezTo>
                      <a:pt x="2322" y="286"/>
                      <a:pt x="2049" y="0"/>
                      <a:pt x="1703" y="0"/>
                    </a:cubicBezTo>
                    <a:close/>
                  </a:path>
                </a:pathLst>
              </a:custGeom>
              <a:grpFill/>
              <a:ln>
                <a:noFill/>
              </a:ln>
            </p:spPr>
            <p:txBody>
              <a:bodyPr spcFirstLastPara="1" wrap="square" lIns="121900" tIns="121900" rIns="121900" bIns="121900" anchor="ctr" anchorCtr="0">
                <a:noAutofit/>
              </a:bodyPr>
              <a:lstStyle/>
              <a:p>
                <a:endParaRPr sz="2489" dirty="0"/>
              </a:p>
            </p:txBody>
          </p:sp>
          <p:sp>
            <p:nvSpPr>
              <p:cNvPr id="36" name="Google Shape;11932;p75">
                <a:extLst>
                  <a:ext uri="{FF2B5EF4-FFF2-40B4-BE49-F238E27FC236}">
                    <a16:creationId xmlns:a16="http://schemas.microsoft.com/office/drawing/2014/main" id="{E21C6FF7-6528-2446-A101-E04FB331A9A2}"/>
                  </a:ext>
                </a:extLst>
              </p:cNvPr>
              <p:cNvSpPr/>
              <p:nvPr/>
            </p:nvSpPr>
            <p:spPr>
              <a:xfrm>
                <a:off x="1820345" y="3409706"/>
                <a:ext cx="177631" cy="144236"/>
              </a:xfrm>
              <a:custGeom>
                <a:avLst/>
                <a:gdLst/>
                <a:ahLst/>
                <a:cxnLst/>
                <a:rect l="l" t="t" r="r" b="b"/>
                <a:pathLst>
                  <a:path w="5585" h="4535" extrusionOk="0">
                    <a:moveTo>
                      <a:pt x="2818" y="1"/>
                    </a:moveTo>
                    <a:cubicBezTo>
                      <a:pt x="1382" y="1"/>
                      <a:pt x="0" y="1113"/>
                      <a:pt x="0" y="2782"/>
                    </a:cubicBezTo>
                    <a:cubicBezTo>
                      <a:pt x="0" y="2937"/>
                      <a:pt x="24" y="3080"/>
                      <a:pt x="36" y="3223"/>
                    </a:cubicBezTo>
                    <a:cubicBezTo>
                      <a:pt x="47" y="3299"/>
                      <a:pt x="107" y="3355"/>
                      <a:pt x="190" y="3355"/>
                    </a:cubicBezTo>
                    <a:cubicBezTo>
                      <a:pt x="198" y="3355"/>
                      <a:pt x="206" y="3355"/>
                      <a:pt x="214" y="3354"/>
                    </a:cubicBezTo>
                    <a:cubicBezTo>
                      <a:pt x="298" y="3342"/>
                      <a:pt x="357" y="3259"/>
                      <a:pt x="345" y="3175"/>
                    </a:cubicBezTo>
                    <a:cubicBezTo>
                      <a:pt x="333" y="3044"/>
                      <a:pt x="310" y="2925"/>
                      <a:pt x="310" y="2782"/>
                    </a:cubicBezTo>
                    <a:cubicBezTo>
                      <a:pt x="310" y="1416"/>
                      <a:pt x="1429" y="318"/>
                      <a:pt x="2779" y="318"/>
                    </a:cubicBezTo>
                    <a:cubicBezTo>
                      <a:pt x="2793" y="318"/>
                      <a:pt x="2807" y="318"/>
                      <a:pt x="2822" y="318"/>
                    </a:cubicBezTo>
                    <a:cubicBezTo>
                      <a:pt x="4143" y="330"/>
                      <a:pt x="5227" y="1437"/>
                      <a:pt x="5239" y="2759"/>
                    </a:cubicBezTo>
                    <a:lnTo>
                      <a:pt x="5239" y="2782"/>
                    </a:lnTo>
                    <a:cubicBezTo>
                      <a:pt x="5239" y="3318"/>
                      <a:pt x="5060" y="3842"/>
                      <a:pt x="4751" y="4271"/>
                    </a:cubicBezTo>
                    <a:cubicBezTo>
                      <a:pt x="4691" y="4354"/>
                      <a:pt x="4703" y="4437"/>
                      <a:pt x="4775" y="4497"/>
                    </a:cubicBezTo>
                    <a:cubicBezTo>
                      <a:pt x="4809" y="4522"/>
                      <a:pt x="4844" y="4534"/>
                      <a:pt x="4877" y="4534"/>
                    </a:cubicBezTo>
                    <a:cubicBezTo>
                      <a:pt x="4923" y="4534"/>
                      <a:pt x="4966" y="4510"/>
                      <a:pt x="5001" y="4461"/>
                    </a:cubicBezTo>
                    <a:cubicBezTo>
                      <a:pt x="5370" y="3973"/>
                      <a:pt x="5572" y="3390"/>
                      <a:pt x="5572" y="2782"/>
                    </a:cubicBezTo>
                    <a:cubicBezTo>
                      <a:pt x="5584" y="2782"/>
                      <a:pt x="5584" y="2771"/>
                      <a:pt x="5584" y="2759"/>
                    </a:cubicBezTo>
                    <a:cubicBezTo>
                      <a:pt x="5572" y="2032"/>
                      <a:pt x="5286" y="1342"/>
                      <a:pt x="4763" y="818"/>
                    </a:cubicBezTo>
                    <a:cubicBezTo>
                      <a:pt x="4198" y="253"/>
                      <a:pt x="3502" y="1"/>
                      <a:pt x="2818" y="1"/>
                    </a:cubicBezTo>
                    <a:close/>
                  </a:path>
                </a:pathLst>
              </a:custGeom>
              <a:grpFill/>
              <a:ln>
                <a:noFill/>
              </a:ln>
            </p:spPr>
            <p:txBody>
              <a:bodyPr spcFirstLastPara="1" wrap="square" lIns="121900" tIns="121900" rIns="121900" bIns="121900" anchor="ctr" anchorCtr="0">
                <a:noAutofit/>
              </a:bodyPr>
              <a:lstStyle/>
              <a:p>
                <a:endParaRPr sz="2489"/>
              </a:p>
            </p:txBody>
          </p:sp>
          <p:sp>
            <p:nvSpPr>
              <p:cNvPr id="37" name="Google Shape;11933;p75">
                <a:extLst>
                  <a:ext uri="{FF2B5EF4-FFF2-40B4-BE49-F238E27FC236}">
                    <a16:creationId xmlns:a16="http://schemas.microsoft.com/office/drawing/2014/main" id="{09A69E3C-4A18-8749-BE50-EA8266895CA0}"/>
                  </a:ext>
                </a:extLst>
              </p:cNvPr>
              <p:cNvSpPr/>
              <p:nvPr/>
            </p:nvSpPr>
            <p:spPr>
              <a:xfrm>
                <a:off x="1904406" y="3361108"/>
                <a:ext cx="10241" cy="32982"/>
              </a:xfrm>
              <a:custGeom>
                <a:avLst/>
                <a:gdLst/>
                <a:ahLst/>
                <a:cxnLst/>
                <a:rect l="l" t="t" r="r" b="b"/>
                <a:pathLst>
                  <a:path w="322" h="1037" extrusionOk="0">
                    <a:moveTo>
                      <a:pt x="155" y="0"/>
                    </a:moveTo>
                    <a:cubicBezTo>
                      <a:pt x="72" y="0"/>
                      <a:pt x="0" y="72"/>
                      <a:pt x="0" y="167"/>
                    </a:cubicBezTo>
                    <a:lnTo>
                      <a:pt x="0" y="870"/>
                    </a:lnTo>
                    <a:cubicBezTo>
                      <a:pt x="0" y="965"/>
                      <a:pt x="72" y="1036"/>
                      <a:pt x="155" y="1036"/>
                    </a:cubicBezTo>
                    <a:cubicBezTo>
                      <a:pt x="250" y="1036"/>
                      <a:pt x="322" y="965"/>
                      <a:pt x="322" y="870"/>
                    </a:cubicBezTo>
                    <a:lnTo>
                      <a:pt x="322" y="167"/>
                    </a:lnTo>
                    <a:cubicBezTo>
                      <a:pt x="310" y="60"/>
                      <a:pt x="250" y="0"/>
                      <a:pt x="155" y="0"/>
                    </a:cubicBezTo>
                    <a:close/>
                  </a:path>
                </a:pathLst>
              </a:custGeom>
              <a:grpFill/>
              <a:ln>
                <a:noFill/>
              </a:ln>
            </p:spPr>
            <p:txBody>
              <a:bodyPr spcFirstLastPara="1" wrap="square" lIns="121900" tIns="121900" rIns="121900" bIns="121900" anchor="ctr" anchorCtr="0">
                <a:noAutofit/>
              </a:bodyPr>
              <a:lstStyle/>
              <a:p>
                <a:endParaRPr sz="2489"/>
              </a:p>
            </p:txBody>
          </p:sp>
          <p:sp>
            <p:nvSpPr>
              <p:cNvPr id="41" name="Google Shape;11934;p75">
                <a:extLst>
                  <a:ext uri="{FF2B5EF4-FFF2-40B4-BE49-F238E27FC236}">
                    <a16:creationId xmlns:a16="http://schemas.microsoft.com/office/drawing/2014/main" id="{2F6F17E3-C21A-5B4E-8D71-314A6DE9B78A}"/>
                  </a:ext>
                </a:extLst>
              </p:cNvPr>
              <p:cNvSpPr/>
              <p:nvPr/>
            </p:nvSpPr>
            <p:spPr>
              <a:xfrm>
                <a:off x="1836248" y="3378219"/>
                <a:ext cx="23504" cy="29865"/>
              </a:xfrm>
              <a:custGeom>
                <a:avLst/>
                <a:gdLst/>
                <a:ahLst/>
                <a:cxnLst/>
                <a:rect l="l" t="t" r="r" b="b"/>
                <a:pathLst>
                  <a:path w="739" h="939" extrusionOk="0">
                    <a:moveTo>
                      <a:pt x="181" y="0"/>
                    </a:moveTo>
                    <a:cubicBezTo>
                      <a:pt x="154" y="0"/>
                      <a:pt x="125" y="7"/>
                      <a:pt x="95" y="22"/>
                    </a:cubicBezTo>
                    <a:cubicBezTo>
                      <a:pt x="24" y="70"/>
                      <a:pt x="0" y="165"/>
                      <a:pt x="36" y="248"/>
                    </a:cubicBezTo>
                    <a:lnTo>
                      <a:pt x="393" y="855"/>
                    </a:lnTo>
                    <a:cubicBezTo>
                      <a:pt x="429" y="903"/>
                      <a:pt x="488" y="939"/>
                      <a:pt x="536" y="939"/>
                    </a:cubicBezTo>
                    <a:cubicBezTo>
                      <a:pt x="667" y="939"/>
                      <a:pt x="738" y="796"/>
                      <a:pt x="679" y="701"/>
                    </a:cubicBezTo>
                    <a:lnTo>
                      <a:pt x="322" y="82"/>
                    </a:lnTo>
                    <a:cubicBezTo>
                      <a:pt x="289" y="33"/>
                      <a:pt x="239" y="0"/>
                      <a:pt x="181" y="0"/>
                    </a:cubicBezTo>
                    <a:close/>
                  </a:path>
                </a:pathLst>
              </a:custGeom>
              <a:grpFill/>
              <a:ln>
                <a:noFill/>
              </a:ln>
            </p:spPr>
            <p:txBody>
              <a:bodyPr spcFirstLastPara="1" wrap="square" lIns="121900" tIns="121900" rIns="121900" bIns="121900" anchor="ctr" anchorCtr="0">
                <a:noAutofit/>
              </a:bodyPr>
              <a:lstStyle/>
              <a:p>
                <a:endParaRPr sz="2489"/>
              </a:p>
            </p:txBody>
          </p:sp>
          <p:sp>
            <p:nvSpPr>
              <p:cNvPr id="42" name="Google Shape;11935;p75">
                <a:extLst>
                  <a:ext uri="{FF2B5EF4-FFF2-40B4-BE49-F238E27FC236}">
                    <a16:creationId xmlns:a16="http://schemas.microsoft.com/office/drawing/2014/main" id="{8964813A-D1F1-284E-AD75-4810EB93E939}"/>
                  </a:ext>
                </a:extLst>
              </p:cNvPr>
              <p:cNvSpPr/>
              <p:nvPr/>
            </p:nvSpPr>
            <p:spPr>
              <a:xfrm>
                <a:off x="1787014" y="3427072"/>
                <a:ext cx="31073" cy="21691"/>
              </a:xfrm>
              <a:custGeom>
                <a:avLst/>
                <a:gdLst/>
                <a:ahLst/>
                <a:cxnLst/>
                <a:rect l="l" t="t" r="r" b="b"/>
                <a:pathLst>
                  <a:path w="977" h="682" extrusionOk="0">
                    <a:moveTo>
                      <a:pt x="187" y="0"/>
                    </a:moveTo>
                    <a:cubicBezTo>
                      <a:pt x="129" y="0"/>
                      <a:pt x="69" y="32"/>
                      <a:pt x="36" y="81"/>
                    </a:cubicBezTo>
                    <a:cubicBezTo>
                      <a:pt x="0" y="153"/>
                      <a:pt x="24" y="260"/>
                      <a:pt x="96" y="308"/>
                    </a:cubicBezTo>
                    <a:lnTo>
                      <a:pt x="715" y="665"/>
                    </a:lnTo>
                    <a:cubicBezTo>
                      <a:pt x="737" y="676"/>
                      <a:pt x="762" y="681"/>
                      <a:pt x="788" y="681"/>
                    </a:cubicBezTo>
                    <a:cubicBezTo>
                      <a:pt x="846" y="681"/>
                      <a:pt x="904" y="655"/>
                      <a:pt x="929" y="605"/>
                    </a:cubicBezTo>
                    <a:cubicBezTo>
                      <a:pt x="977" y="510"/>
                      <a:pt x="953" y="427"/>
                      <a:pt x="870" y="379"/>
                    </a:cubicBezTo>
                    <a:lnTo>
                      <a:pt x="262" y="22"/>
                    </a:lnTo>
                    <a:cubicBezTo>
                      <a:pt x="240" y="7"/>
                      <a:pt x="214" y="0"/>
                      <a:pt x="187" y="0"/>
                    </a:cubicBezTo>
                    <a:close/>
                  </a:path>
                </a:pathLst>
              </a:custGeom>
              <a:grpFill/>
              <a:ln>
                <a:noFill/>
              </a:ln>
            </p:spPr>
            <p:txBody>
              <a:bodyPr spcFirstLastPara="1" wrap="square" lIns="121900" tIns="121900" rIns="121900" bIns="121900" anchor="ctr" anchorCtr="0">
                <a:noAutofit/>
              </a:bodyPr>
              <a:lstStyle/>
              <a:p>
                <a:endParaRPr sz="2489"/>
              </a:p>
            </p:txBody>
          </p:sp>
          <p:sp>
            <p:nvSpPr>
              <p:cNvPr id="43" name="Google Shape;11936;p75">
                <a:extLst>
                  <a:ext uri="{FF2B5EF4-FFF2-40B4-BE49-F238E27FC236}">
                    <a16:creationId xmlns:a16="http://schemas.microsoft.com/office/drawing/2014/main" id="{23AA65D8-236F-1348-9FFC-0E667711074F}"/>
                  </a:ext>
                </a:extLst>
              </p:cNvPr>
              <p:cNvSpPr/>
              <p:nvPr/>
            </p:nvSpPr>
            <p:spPr>
              <a:xfrm>
                <a:off x="1768821" y="3494021"/>
                <a:ext cx="33363" cy="10623"/>
              </a:xfrm>
              <a:custGeom>
                <a:avLst/>
                <a:gdLst/>
                <a:ahLst/>
                <a:cxnLst/>
                <a:rect l="l" t="t" r="r" b="b"/>
                <a:pathLst>
                  <a:path w="1049" h="334" extrusionOk="0">
                    <a:moveTo>
                      <a:pt x="168" y="1"/>
                    </a:moveTo>
                    <a:cubicBezTo>
                      <a:pt x="72" y="1"/>
                      <a:pt x="1" y="72"/>
                      <a:pt x="1" y="167"/>
                    </a:cubicBezTo>
                    <a:cubicBezTo>
                      <a:pt x="1" y="251"/>
                      <a:pt x="72" y="334"/>
                      <a:pt x="168" y="334"/>
                    </a:cubicBezTo>
                    <a:lnTo>
                      <a:pt x="882" y="334"/>
                    </a:lnTo>
                    <a:cubicBezTo>
                      <a:pt x="965" y="334"/>
                      <a:pt x="1049" y="251"/>
                      <a:pt x="1049" y="167"/>
                    </a:cubicBezTo>
                    <a:cubicBezTo>
                      <a:pt x="1049" y="72"/>
                      <a:pt x="965" y="1"/>
                      <a:pt x="882" y="1"/>
                    </a:cubicBezTo>
                    <a:close/>
                  </a:path>
                </a:pathLst>
              </a:custGeom>
              <a:grpFill/>
              <a:ln>
                <a:noFill/>
              </a:ln>
            </p:spPr>
            <p:txBody>
              <a:bodyPr spcFirstLastPara="1" wrap="square" lIns="121900" tIns="121900" rIns="121900" bIns="121900" anchor="ctr" anchorCtr="0">
                <a:noAutofit/>
              </a:bodyPr>
              <a:lstStyle/>
              <a:p>
                <a:endParaRPr sz="2489"/>
              </a:p>
            </p:txBody>
          </p:sp>
          <p:sp>
            <p:nvSpPr>
              <p:cNvPr id="44" name="Google Shape;11937;p75">
                <a:extLst>
                  <a:ext uri="{FF2B5EF4-FFF2-40B4-BE49-F238E27FC236}">
                    <a16:creationId xmlns:a16="http://schemas.microsoft.com/office/drawing/2014/main" id="{CF0ABB0E-E349-A04C-BC6B-FC303BA42EED}"/>
                  </a:ext>
                </a:extLst>
              </p:cNvPr>
              <p:cNvSpPr/>
              <p:nvPr/>
            </p:nvSpPr>
            <p:spPr>
              <a:xfrm>
                <a:off x="2014610" y="3495930"/>
                <a:ext cx="32950" cy="10623"/>
              </a:xfrm>
              <a:custGeom>
                <a:avLst/>
                <a:gdLst/>
                <a:ahLst/>
                <a:cxnLst/>
                <a:rect l="l" t="t" r="r" b="b"/>
                <a:pathLst>
                  <a:path w="1036" h="334" extrusionOk="0">
                    <a:moveTo>
                      <a:pt x="167" y="0"/>
                    </a:moveTo>
                    <a:cubicBezTo>
                      <a:pt x="71" y="0"/>
                      <a:pt x="0" y="71"/>
                      <a:pt x="0" y="167"/>
                    </a:cubicBezTo>
                    <a:cubicBezTo>
                      <a:pt x="0" y="250"/>
                      <a:pt x="71" y="333"/>
                      <a:pt x="167" y="333"/>
                    </a:cubicBezTo>
                    <a:lnTo>
                      <a:pt x="881" y="333"/>
                    </a:lnTo>
                    <a:cubicBezTo>
                      <a:pt x="964" y="333"/>
                      <a:pt x="1036" y="250"/>
                      <a:pt x="1036" y="167"/>
                    </a:cubicBezTo>
                    <a:cubicBezTo>
                      <a:pt x="1024" y="71"/>
                      <a:pt x="953" y="0"/>
                      <a:pt x="881" y="0"/>
                    </a:cubicBezTo>
                    <a:close/>
                  </a:path>
                </a:pathLst>
              </a:custGeom>
              <a:grpFill/>
              <a:ln>
                <a:noFill/>
              </a:ln>
            </p:spPr>
            <p:txBody>
              <a:bodyPr spcFirstLastPara="1" wrap="square" lIns="121900" tIns="121900" rIns="121900" bIns="121900" anchor="ctr" anchorCtr="0">
                <a:noAutofit/>
              </a:bodyPr>
              <a:lstStyle/>
              <a:p>
                <a:endParaRPr sz="2489"/>
              </a:p>
            </p:txBody>
          </p:sp>
          <p:sp>
            <p:nvSpPr>
              <p:cNvPr id="45" name="Google Shape;11938;p75">
                <a:extLst>
                  <a:ext uri="{FF2B5EF4-FFF2-40B4-BE49-F238E27FC236}">
                    <a16:creationId xmlns:a16="http://schemas.microsoft.com/office/drawing/2014/main" id="{B5BB5F45-999F-5B4F-99AD-B359243041D2}"/>
                  </a:ext>
                </a:extLst>
              </p:cNvPr>
              <p:cNvSpPr/>
              <p:nvPr/>
            </p:nvSpPr>
            <p:spPr>
              <a:xfrm>
                <a:off x="1999439" y="3428948"/>
                <a:ext cx="31105" cy="21882"/>
              </a:xfrm>
              <a:custGeom>
                <a:avLst/>
                <a:gdLst/>
                <a:ahLst/>
                <a:cxnLst/>
                <a:rect l="l" t="t" r="r" b="b"/>
                <a:pathLst>
                  <a:path w="978" h="688" extrusionOk="0">
                    <a:moveTo>
                      <a:pt x="795" y="1"/>
                    </a:moveTo>
                    <a:cubicBezTo>
                      <a:pt x="769" y="1"/>
                      <a:pt x="741" y="8"/>
                      <a:pt x="715" y="22"/>
                    </a:cubicBezTo>
                    <a:lnTo>
                      <a:pt x="108" y="380"/>
                    </a:lnTo>
                    <a:cubicBezTo>
                      <a:pt x="25" y="427"/>
                      <a:pt x="1" y="511"/>
                      <a:pt x="48" y="606"/>
                    </a:cubicBezTo>
                    <a:cubicBezTo>
                      <a:pt x="73" y="655"/>
                      <a:pt x="125" y="687"/>
                      <a:pt x="183" y="687"/>
                    </a:cubicBezTo>
                    <a:cubicBezTo>
                      <a:pt x="209" y="687"/>
                      <a:pt x="237" y="680"/>
                      <a:pt x="263" y="665"/>
                    </a:cubicBezTo>
                    <a:lnTo>
                      <a:pt x="882" y="308"/>
                    </a:lnTo>
                    <a:cubicBezTo>
                      <a:pt x="953" y="249"/>
                      <a:pt x="977" y="153"/>
                      <a:pt x="941" y="82"/>
                    </a:cubicBezTo>
                    <a:cubicBezTo>
                      <a:pt x="909" y="33"/>
                      <a:pt x="854" y="1"/>
                      <a:pt x="795" y="1"/>
                    </a:cubicBezTo>
                    <a:close/>
                  </a:path>
                </a:pathLst>
              </a:custGeom>
              <a:grpFill/>
              <a:ln>
                <a:noFill/>
              </a:ln>
            </p:spPr>
            <p:txBody>
              <a:bodyPr spcFirstLastPara="1" wrap="square" lIns="121900" tIns="121900" rIns="121900" bIns="121900" anchor="ctr" anchorCtr="0">
                <a:noAutofit/>
              </a:bodyPr>
              <a:lstStyle/>
              <a:p>
                <a:endParaRPr sz="2489"/>
              </a:p>
            </p:txBody>
          </p:sp>
          <p:sp>
            <p:nvSpPr>
              <p:cNvPr id="46" name="Google Shape;11939;p75">
                <a:extLst>
                  <a:ext uri="{FF2B5EF4-FFF2-40B4-BE49-F238E27FC236}">
                    <a16:creationId xmlns:a16="http://schemas.microsoft.com/office/drawing/2014/main" id="{93DA6FAC-E9CD-0448-9672-987B4A3E5F1B}"/>
                  </a:ext>
                </a:extLst>
              </p:cNvPr>
              <p:cNvSpPr/>
              <p:nvPr/>
            </p:nvSpPr>
            <p:spPr>
              <a:xfrm>
                <a:off x="1958156" y="3379269"/>
                <a:ext cx="23917" cy="29579"/>
              </a:xfrm>
              <a:custGeom>
                <a:avLst/>
                <a:gdLst/>
                <a:ahLst/>
                <a:cxnLst/>
                <a:rect l="l" t="t" r="r" b="b"/>
                <a:pathLst>
                  <a:path w="752" h="930" extrusionOk="0">
                    <a:moveTo>
                      <a:pt x="562" y="0"/>
                    </a:moveTo>
                    <a:cubicBezTo>
                      <a:pt x="506" y="0"/>
                      <a:pt x="449" y="30"/>
                      <a:pt x="418" y="84"/>
                    </a:cubicBezTo>
                    <a:lnTo>
                      <a:pt x="61" y="691"/>
                    </a:lnTo>
                    <a:cubicBezTo>
                      <a:pt x="1" y="799"/>
                      <a:pt x="72" y="930"/>
                      <a:pt x="191" y="930"/>
                    </a:cubicBezTo>
                    <a:cubicBezTo>
                      <a:pt x="251" y="930"/>
                      <a:pt x="299" y="894"/>
                      <a:pt x="334" y="858"/>
                    </a:cubicBezTo>
                    <a:lnTo>
                      <a:pt x="692" y="239"/>
                    </a:lnTo>
                    <a:cubicBezTo>
                      <a:pt x="751" y="168"/>
                      <a:pt x="715" y="72"/>
                      <a:pt x="644" y="25"/>
                    </a:cubicBezTo>
                    <a:cubicBezTo>
                      <a:pt x="619" y="8"/>
                      <a:pt x="591" y="0"/>
                      <a:pt x="562" y="0"/>
                    </a:cubicBezTo>
                    <a:close/>
                  </a:path>
                </a:pathLst>
              </a:custGeom>
              <a:grpFill/>
              <a:ln>
                <a:noFill/>
              </a:ln>
            </p:spPr>
            <p:txBody>
              <a:bodyPr spcFirstLastPara="1" wrap="square" lIns="121900" tIns="121900" rIns="121900" bIns="121900" anchor="ctr" anchorCtr="0">
                <a:noAutofit/>
              </a:bodyPr>
              <a:lstStyle/>
              <a:p>
                <a:endParaRPr sz="2489"/>
              </a:p>
            </p:txBody>
          </p:sp>
        </p:grpSp>
      </p:grpSp>
      <p:grpSp>
        <p:nvGrpSpPr>
          <p:cNvPr id="18" name="Group 17">
            <a:extLst>
              <a:ext uri="{FF2B5EF4-FFF2-40B4-BE49-F238E27FC236}">
                <a16:creationId xmlns:a16="http://schemas.microsoft.com/office/drawing/2014/main" id="{230C7A63-3463-104E-8C31-C7E8ECC963B1}"/>
              </a:ext>
            </a:extLst>
          </p:cNvPr>
          <p:cNvGrpSpPr/>
          <p:nvPr/>
        </p:nvGrpSpPr>
        <p:grpSpPr>
          <a:xfrm>
            <a:off x="651388" y="1332161"/>
            <a:ext cx="1760031" cy="1066974"/>
            <a:chOff x="679969" y="1332161"/>
            <a:chExt cx="1760031" cy="1066974"/>
          </a:xfrm>
        </p:grpSpPr>
        <p:sp>
          <p:nvSpPr>
            <p:cNvPr id="17" name="Rectangle 16">
              <a:extLst>
                <a:ext uri="{FF2B5EF4-FFF2-40B4-BE49-F238E27FC236}">
                  <a16:creationId xmlns:a16="http://schemas.microsoft.com/office/drawing/2014/main" id="{C12AF2FD-7539-D749-AD81-61F27DFB9749}"/>
                </a:ext>
              </a:extLst>
            </p:cNvPr>
            <p:cNvSpPr/>
            <p:nvPr/>
          </p:nvSpPr>
          <p:spPr>
            <a:xfrm>
              <a:off x="679969" y="1845137"/>
              <a:ext cx="1760031" cy="553998"/>
            </a:xfrm>
            <a:prstGeom prst="rect">
              <a:avLst/>
            </a:prstGeom>
            <a:solidFill>
              <a:schemeClr val="bg1">
                <a:alpha val="0"/>
              </a:schemeClr>
            </a:solidFill>
          </p:spPr>
          <p:txBody>
            <a:bodyPr wrap="square">
              <a:spAutoFit/>
            </a:bodyPr>
            <a:lstStyle/>
            <a:p>
              <a:pPr marL="0" lvl="1" algn="ctr" fontAlgn="base"/>
              <a:r>
                <a:rPr lang="en-US" sz="1600" b="1" dirty="0">
                  <a:solidFill>
                    <a:schemeClr val="bg1"/>
                  </a:solidFill>
                  <a:latin typeface="Source Sans Pro" panose="020B0503030403020204" pitchFamily="34" charset="0"/>
                  <a:ea typeface="Source Sans Pro" panose="020B0503030403020204" pitchFamily="34" charset="0"/>
                  <a:cs typeface="Helvetica Neue"/>
                </a:rPr>
                <a:t>Defined </a:t>
              </a:r>
            </a:p>
            <a:p>
              <a:pPr marL="0" lvl="1" algn="ctr" fontAlgn="base"/>
              <a:r>
                <a:rPr lang="en-US" sz="1400" dirty="0">
                  <a:solidFill>
                    <a:schemeClr val="bg1"/>
                  </a:solidFill>
                  <a:latin typeface="Source Sans Pro" panose="020B0503030403020204" pitchFamily="34" charset="0"/>
                  <a:ea typeface="Source Sans Pro" panose="020B0503030403020204" pitchFamily="34" charset="0"/>
                  <a:cs typeface="Helvetica Neue"/>
                </a:rPr>
                <a:t>Channel geometry</a:t>
              </a:r>
            </a:p>
          </p:txBody>
        </p:sp>
        <p:grpSp>
          <p:nvGrpSpPr>
            <p:cNvPr id="50" name="Google Shape;11641;p75">
              <a:extLst>
                <a:ext uri="{FF2B5EF4-FFF2-40B4-BE49-F238E27FC236}">
                  <a16:creationId xmlns:a16="http://schemas.microsoft.com/office/drawing/2014/main" id="{677E6E2E-9B34-5345-AFF1-F26A71B17C6B}"/>
                </a:ext>
              </a:extLst>
            </p:cNvPr>
            <p:cNvGrpSpPr/>
            <p:nvPr/>
          </p:nvGrpSpPr>
          <p:grpSpPr>
            <a:xfrm>
              <a:off x="1329917" y="1332161"/>
              <a:ext cx="476693" cy="476651"/>
              <a:chOff x="1305327" y="2894211"/>
              <a:chExt cx="357520" cy="357488"/>
            </a:xfrm>
            <a:solidFill>
              <a:schemeClr val="bg1"/>
            </a:solidFill>
          </p:grpSpPr>
          <p:sp>
            <p:nvSpPr>
              <p:cNvPr id="51" name="Google Shape;11642;p75">
                <a:extLst>
                  <a:ext uri="{FF2B5EF4-FFF2-40B4-BE49-F238E27FC236}">
                    <a16:creationId xmlns:a16="http://schemas.microsoft.com/office/drawing/2014/main" id="{3EF3DE3B-56EC-E542-9A2C-B27979D1B7B1}"/>
                  </a:ext>
                </a:extLst>
              </p:cNvPr>
              <p:cNvSpPr/>
              <p:nvPr/>
            </p:nvSpPr>
            <p:spPr>
              <a:xfrm>
                <a:off x="1305709" y="2975600"/>
                <a:ext cx="281379" cy="275336"/>
              </a:xfrm>
              <a:custGeom>
                <a:avLst/>
                <a:gdLst/>
                <a:ahLst/>
                <a:cxnLst/>
                <a:rect l="l" t="t" r="r" b="b"/>
                <a:pathLst>
                  <a:path w="8847" h="8657" extrusionOk="0">
                    <a:moveTo>
                      <a:pt x="167" y="1"/>
                    </a:moveTo>
                    <a:cubicBezTo>
                      <a:pt x="84" y="1"/>
                      <a:pt x="1" y="84"/>
                      <a:pt x="1" y="168"/>
                    </a:cubicBezTo>
                    <a:lnTo>
                      <a:pt x="1" y="8085"/>
                    </a:lnTo>
                    <a:cubicBezTo>
                      <a:pt x="1" y="8395"/>
                      <a:pt x="262" y="8657"/>
                      <a:pt x="572" y="8657"/>
                    </a:cubicBezTo>
                    <a:lnTo>
                      <a:pt x="8680" y="8657"/>
                    </a:lnTo>
                    <a:cubicBezTo>
                      <a:pt x="8775" y="8657"/>
                      <a:pt x="8847" y="8573"/>
                      <a:pt x="8847" y="8490"/>
                    </a:cubicBezTo>
                    <a:cubicBezTo>
                      <a:pt x="8835" y="8395"/>
                      <a:pt x="8764" y="8323"/>
                      <a:pt x="8668" y="8323"/>
                    </a:cubicBezTo>
                    <a:lnTo>
                      <a:pt x="560" y="8323"/>
                    </a:lnTo>
                    <a:cubicBezTo>
                      <a:pt x="429" y="8323"/>
                      <a:pt x="334" y="8216"/>
                      <a:pt x="334" y="8097"/>
                    </a:cubicBezTo>
                    <a:lnTo>
                      <a:pt x="334" y="168"/>
                    </a:lnTo>
                    <a:cubicBezTo>
                      <a:pt x="334" y="84"/>
                      <a:pt x="262" y="1"/>
                      <a:pt x="167" y="1"/>
                    </a:cubicBezTo>
                    <a:close/>
                  </a:path>
                </a:pathLst>
              </a:custGeom>
              <a:grpFill/>
              <a:ln>
                <a:noFill/>
              </a:ln>
            </p:spPr>
            <p:txBody>
              <a:bodyPr spcFirstLastPara="1" wrap="square" lIns="121900" tIns="121900" rIns="121900" bIns="121900" anchor="ctr" anchorCtr="0">
                <a:noAutofit/>
              </a:bodyPr>
              <a:lstStyle/>
              <a:p>
                <a:endParaRPr sz="2489"/>
              </a:p>
            </p:txBody>
          </p:sp>
          <p:sp>
            <p:nvSpPr>
              <p:cNvPr id="52" name="Google Shape;11643;p75">
                <a:extLst>
                  <a:ext uri="{FF2B5EF4-FFF2-40B4-BE49-F238E27FC236}">
                    <a16:creationId xmlns:a16="http://schemas.microsoft.com/office/drawing/2014/main" id="{FDF626BC-DDAC-B143-A1EC-62F4A503DB42}"/>
                  </a:ext>
                </a:extLst>
              </p:cNvPr>
              <p:cNvSpPr/>
              <p:nvPr/>
            </p:nvSpPr>
            <p:spPr>
              <a:xfrm>
                <a:off x="1305327" y="2894211"/>
                <a:ext cx="357520" cy="357488"/>
              </a:xfrm>
              <a:custGeom>
                <a:avLst/>
                <a:gdLst/>
                <a:ahLst/>
                <a:cxnLst/>
                <a:rect l="l" t="t" r="r" b="b"/>
                <a:pathLst>
                  <a:path w="11241" h="11240" extrusionOk="0">
                    <a:moveTo>
                      <a:pt x="572" y="0"/>
                    </a:moveTo>
                    <a:cubicBezTo>
                      <a:pt x="251" y="0"/>
                      <a:pt x="1" y="262"/>
                      <a:pt x="1" y="572"/>
                    </a:cubicBezTo>
                    <a:lnTo>
                      <a:pt x="1" y="2060"/>
                    </a:lnTo>
                    <a:cubicBezTo>
                      <a:pt x="1" y="2143"/>
                      <a:pt x="72" y="2215"/>
                      <a:pt x="167" y="2215"/>
                    </a:cubicBezTo>
                    <a:cubicBezTo>
                      <a:pt x="263" y="2215"/>
                      <a:pt x="334" y="2143"/>
                      <a:pt x="334" y="2060"/>
                    </a:cubicBezTo>
                    <a:lnTo>
                      <a:pt x="334" y="572"/>
                    </a:lnTo>
                    <a:cubicBezTo>
                      <a:pt x="334" y="417"/>
                      <a:pt x="453" y="333"/>
                      <a:pt x="572" y="333"/>
                    </a:cubicBezTo>
                    <a:cubicBezTo>
                      <a:pt x="620" y="333"/>
                      <a:pt x="679" y="345"/>
                      <a:pt x="739" y="405"/>
                    </a:cubicBezTo>
                    <a:lnTo>
                      <a:pt x="1048" y="714"/>
                    </a:lnTo>
                    <a:lnTo>
                      <a:pt x="596" y="1167"/>
                    </a:lnTo>
                    <a:cubicBezTo>
                      <a:pt x="501" y="1262"/>
                      <a:pt x="572" y="1441"/>
                      <a:pt x="715" y="1441"/>
                    </a:cubicBezTo>
                    <a:cubicBezTo>
                      <a:pt x="834" y="1441"/>
                      <a:pt x="858" y="1357"/>
                      <a:pt x="1286" y="953"/>
                    </a:cubicBezTo>
                    <a:lnTo>
                      <a:pt x="1822" y="1488"/>
                    </a:lnTo>
                    <a:lnTo>
                      <a:pt x="1644" y="1667"/>
                    </a:lnTo>
                    <a:cubicBezTo>
                      <a:pt x="1584" y="1726"/>
                      <a:pt x="1584" y="1834"/>
                      <a:pt x="1644" y="1905"/>
                    </a:cubicBezTo>
                    <a:cubicBezTo>
                      <a:pt x="1673" y="1935"/>
                      <a:pt x="1715" y="1950"/>
                      <a:pt x="1758" y="1950"/>
                    </a:cubicBezTo>
                    <a:cubicBezTo>
                      <a:pt x="1801" y="1950"/>
                      <a:pt x="1846" y="1935"/>
                      <a:pt x="1882" y="1905"/>
                    </a:cubicBezTo>
                    <a:lnTo>
                      <a:pt x="2060" y="1726"/>
                    </a:lnTo>
                    <a:lnTo>
                      <a:pt x="2596" y="2262"/>
                    </a:lnTo>
                    <a:lnTo>
                      <a:pt x="2144" y="2715"/>
                    </a:lnTo>
                    <a:cubicBezTo>
                      <a:pt x="2084" y="2774"/>
                      <a:pt x="2084" y="2881"/>
                      <a:pt x="2144" y="2953"/>
                    </a:cubicBezTo>
                    <a:cubicBezTo>
                      <a:pt x="2173" y="2983"/>
                      <a:pt x="2215" y="2997"/>
                      <a:pt x="2258" y="2997"/>
                    </a:cubicBezTo>
                    <a:cubicBezTo>
                      <a:pt x="2301" y="2997"/>
                      <a:pt x="2346" y="2983"/>
                      <a:pt x="2382" y="2953"/>
                    </a:cubicBezTo>
                    <a:lnTo>
                      <a:pt x="2834" y="2500"/>
                    </a:lnTo>
                    <a:lnTo>
                      <a:pt x="3370" y="3036"/>
                    </a:lnTo>
                    <a:lnTo>
                      <a:pt x="3191" y="3215"/>
                    </a:lnTo>
                    <a:cubicBezTo>
                      <a:pt x="3132" y="3274"/>
                      <a:pt x="3132" y="3381"/>
                      <a:pt x="3191" y="3453"/>
                    </a:cubicBezTo>
                    <a:cubicBezTo>
                      <a:pt x="3221" y="3483"/>
                      <a:pt x="3263" y="3498"/>
                      <a:pt x="3306" y="3498"/>
                    </a:cubicBezTo>
                    <a:cubicBezTo>
                      <a:pt x="3349" y="3498"/>
                      <a:pt x="3394" y="3483"/>
                      <a:pt x="3430" y="3453"/>
                    </a:cubicBezTo>
                    <a:lnTo>
                      <a:pt x="3608" y="3274"/>
                    </a:lnTo>
                    <a:lnTo>
                      <a:pt x="4144" y="3810"/>
                    </a:lnTo>
                    <a:lnTo>
                      <a:pt x="3692" y="4262"/>
                    </a:lnTo>
                    <a:cubicBezTo>
                      <a:pt x="3632" y="4322"/>
                      <a:pt x="3632" y="4429"/>
                      <a:pt x="3692" y="4501"/>
                    </a:cubicBezTo>
                    <a:cubicBezTo>
                      <a:pt x="3721" y="4530"/>
                      <a:pt x="3763" y="4545"/>
                      <a:pt x="3806" y="4545"/>
                    </a:cubicBezTo>
                    <a:cubicBezTo>
                      <a:pt x="3849" y="4545"/>
                      <a:pt x="3894" y="4530"/>
                      <a:pt x="3930" y="4501"/>
                    </a:cubicBezTo>
                    <a:lnTo>
                      <a:pt x="4382" y="4048"/>
                    </a:lnTo>
                    <a:lnTo>
                      <a:pt x="4918" y="4584"/>
                    </a:lnTo>
                    <a:lnTo>
                      <a:pt x="4739" y="4763"/>
                    </a:lnTo>
                    <a:cubicBezTo>
                      <a:pt x="4680" y="4822"/>
                      <a:pt x="4680" y="4929"/>
                      <a:pt x="4739" y="5001"/>
                    </a:cubicBezTo>
                    <a:cubicBezTo>
                      <a:pt x="4769" y="5030"/>
                      <a:pt x="4811" y="5045"/>
                      <a:pt x="4854" y="5045"/>
                    </a:cubicBezTo>
                    <a:cubicBezTo>
                      <a:pt x="4897" y="5045"/>
                      <a:pt x="4942" y="5030"/>
                      <a:pt x="4977" y="5001"/>
                    </a:cubicBezTo>
                    <a:lnTo>
                      <a:pt x="5156" y="4822"/>
                    </a:lnTo>
                    <a:lnTo>
                      <a:pt x="5692" y="5358"/>
                    </a:lnTo>
                    <a:lnTo>
                      <a:pt x="5239" y="5810"/>
                    </a:lnTo>
                    <a:cubicBezTo>
                      <a:pt x="5180" y="5870"/>
                      <a:pt x="5180" y="5977"/>
                      <a:pt x="5239" y="6048"/>
                    </a:cubicBezTo>
                    <a:cubicBezTo>
                      <a:pt x="5269" y="6078"/>
                      <a:pt x="5311" y="6093"/>
                      <a:pt x="5354" y="6093"/>
                    </a:cubicBezTo>
                    <a:cubicBezTo>
                      <a:pt x="5397" y="6093"/>
                      <a:pt x="5442" y="6078"/>
                      <a:pt x="5477" y="6048"/>
                    </a:cubicBezTo>
                    <a:lnTo>
                      <a:pt x="5930" y="5596"/>
                    </a:lnTo>
                    <a:lnTo>
                      <a:pt x="6466" y="6132"/>
                    </a:lnTo>
                    <a:lnTo>
                      <a:pt x="6287" y="6310"/>
                    </a:lnTo>
                    <a:cubicBezTo>
                      <a:pt x="6228" y="6370"/>
                      <a:pt x="6228" y="6477"/>
                      <a:pt x="6287" y="6548"/>
                    </a:cubicBezTo>
                    <a:cubicBezTo>
                      <a:pt x="6317" y="6578"/>
                      <a:pt x="6359" y="6593"/>
                      <a:pt x="6402" y="6593"/>
                    </a:cubicBezTo>
                    <a:cubicBezTo>
                      <a:pt x="6445" y="6593"/>
                      <a:pt x="6490" y="6578"/>
                      <a:pt x="6525" y="6548"/>
                    </a:cubicBezTo>
                    <a:lnTo>
                      <a:pt x="6704" y="6370"/>
                    </a:lnTo>
                    <a:lnTo>
                      <a:pt x="7240" y="6906"/>
                    </a:lnTo>
                    <a:lnTo>
                      <a:pt x="6787" y="7358"/>
                    </a:lnTo>
                    <a:cubicBezTo>
                      <a:pt x="6728" y="7418"/>
                      <a:pt x="6728" y="7525"/>
                      <a:pt x="6787" y="7596"/>
                    </a:cubicBezTo>
                    <a:cubicBezTo>
                      <a:pt x="6817" y="7626"/>
                      <a:pt x="6859" y="7641"/>
                      <a:pt x="6902" y="7641"/>
                    </a:cubicBezTo>
                    <a:cubicBezTo>
                      <a:pt x="6945" y="7641"/>
                      <a:pt x="6990" y="7626"/>
                      <a:pt x="7025" y="7596"/>
                    </a:cubicBezTo>
                    <a:lnTo>
                      <a:pt x="7478" y="7144"/>
                    </a:lnTo>
                    <a:lnTo>
                      <a:pt x="8014" y="7680"/>
                    </a:lnTo>
                    <a:lnTo>
                      <a:pt x="7763" y="7787"/>
                    </a:lnTo>
                    <a:cubicBezTo>
                      <a:pt x="7704" y="7846"/>
                      <a:pt x="7704" y="7953"/>
                      <a:pt x="7763" y="8025"/>
                    </a:cubicBezTo>
                    <a:cubicBezTo>
                      <a:pt x="7787" y="8055"/>
                      <a:pt x="7826" y="8069"/>
                      <a:pt x="7869" y="8069"/>
                    </a:cubicBezTo>
                    <a:cubicBezTo>
                      <a:pt x="7912" y="8069"/>
                      <a:pt x="7960" y="8055"/>
                      <a:pt x="8002" y="8025"/>
                    </a:cubicBezTo>
                    <a:lnTo>
                      <a:pt x="8180" y="7846"/>
                    </a:lnTo>
                    <a:lnTo>
                      <a:pt x="8716" y="8382"/>
                    </a:lnTo>
                    <a:lnTo>
                      <a:pt x="8264" y="8834"/>
                    </a:lnTo>
                    <a:cubicBezTo>
                      <a:pt x="8204" y="8894"/>
                      <a:pt x="8204" y="8989"/>
                      <a:pt x="8264" y="9073"/>
                    </a:cubicBezTo>
                    <a:cubicBezTo>
                      <a:pt x="8293" y="9102"/>
                      <a:pt x="8335" y="9117"/>
                      <a:pt x="8378" y="9117"/>
                    </a:cubicBezTo>
                    <a:cubicBezTo>
                      <a:pt x="8421" y="9117"/>
                      <a:pt x="8466" y="9102"/>
                      <a:pt x="8502" y="9073"/>
                    </a:cubicBezTo>
                    <a:lnTo>
                      <a:pt x="8954" y="8620"/>
                    </a:lnTo>
                    <a:lnTo>
                      <a:pt x="9490" y="9156"/>
                    </a:lnTo>
                    <a:lnTo>
                      <a:pt x="9311" y="9335"/>
                    </a:lnTo>
                    <a:cubicBezTo>
                      <a:pt x="9252" y="9394"/>
                      <a:pt x="9252" y="9501"/>
                      <a:pt x="9311" y="9573"/>
                    </a:cubicBezTo>
                    <a:cubicBezTo>
                      <a:pt x="9335" y="9608"/>
                      <a:pt x="9383" y="9620"/>
                      <a:pt x="9430" y="9620"/>
                    </a:cubicBezTo>
                    <a:cubicBezTo>
                      <a:pt x="9466" y="9620"/>
                      <a:pt x="9514" y="9608"/>
                      <a:pt x="9549" y="9573"/>
                    </a:cubicBezTo>
                    <a:lnTo>
                      <a:pt x="9728" y="9394"/>
                    </a:lnTo>
                    <a:lnTo>
                      <a:pt x="10264" y="9930"/>
                    </a:lnTo>
                    <a:lnTo>
                      <a:pt x="9811" y="10382"/>
                    </a:lnTo>
                    <a:cubicBezTo>
                      <a:pt x="9752" y="10442"/>
                      <a:pt x="9752" y="10537"/>
                      <a:pt x="9811" y="10620"/>
                    </a:cubicBezTo>
                    <a:cubicBezTo>
                      <a:pt x="9847" y="10644"/>
                      <a:pt x="9883" y="10656"/>
                      <a:pt x="9930" y="10656"/>
                    </a:cubicBezTo>
                    <a:cubicBezTo>
                      <a:pt x="9978" y="10656"/>
                      <a:pt x="10026" y="10644"/>
                      <a:pt x="10049" y="10620"/>
                    </a:cubicBezTo>
                    <a:lnTo>
                      <a:pt x="10502" y="10168"/>
                    </a:lnTo>
                    <a:lnTo>
                      <a:pt x="10835" y="10513"/>
                    </a:lnTo>
                    <a:cubicBezTo>
                      <a:pt x="10895" y="10573"/>
                      <a:pt x="10919" y="10632"/>
                      <a:pt x="10919" y="10680"/>
                    </a:cubicBezTo>
                    <a:cubicBezTo>
                      <a:pt x="10919" y="10799"/>
                      <a:pt x="10823" y="10918"/>
                      <a:pt x="10681" y="10918"/>
                    </a:cubicBezTo>
                    <a:lnTo>
                      <a:pt x="9395" y="10918"/>
                    </a:lnTo>
                    <a:cubicBezTo>
                      <a:pt x="9311" y="10918"/>
                      <a:pt x="9228" y="10989"/>
                      <a:pt x="9228" y="11073"/>
                    </a:cubicBezTo>
                    <a:cubicBezTo>
                      <a:pt x="9228" y="11168"/>
                      <a:pt x="9311" y="11240"/>
                      <a:pt x="9395" y="11240"/>
                    </a:cubicBezTo>
                    <a:lnTo>
                      <a:pt x="10681" y="11240"/>
                    </a:lnTo>
                    <a:cubicBezTo>
                      <a:pt x="10990" y="11240"/>
                      <a:pt x="11240" y="10989"/>
                      <a:pt x="11240" y="10680"/>
                    </a:cubicBezTo>
                    <a:cubicBezTo>
                      <a:pt x="11192" y="10501"/>
                      <a:pt x="11133" y="10358"/>
                      <a:pt x="11038" y="10239"/>
                    </a:cubicBezTo>
                    <a:lnTo>
                      <a:pt x="965" y="167"/>
                    </a:lnTo>
                    <a:cubicBezTo>
                      <a:pt x="870" y="60"/>
                      <a:pt x="715" y="0"/>
                      <a:pt x="572" y="0"/>
                    </a:cubicBezTo>
                    <a:close/>
                  </a:path>
                </a:pathLst>
              </a:custGeom>
              <a:grpFill/>
              <a:ln>
                <a:noFill/>
              </a:ln>
            </p:spPr>
            <p:txBody>
              <a:bodyPr spcFirstLastPara="1" wrap="square" lIns="121900" tIns="121900" rIns="121900" bIns="121900" anchor="ctr" anchorCtr="0">
                <a:noAutofit/>
              </a:bodyPr>
              <a:lstStyle/>
              <a:p>
                <a:endParaRPr sz="2489"/>
              </a:p>
            </p:txBody>
          </p:sp>
          <p:sp>
            <p:nvSpPr>
              <p:cNvPr id="53" name="Google Shape;11644;p75">
                <a:extLst>
                  <a:ext uri="{FF2B5EF4-FFF2-40B4-BE49-F238E27FC236}">
                    <a16:creationId xmlns:a16="http://schemas.microsoft.com/office/drawing/2014/main" id="{63EA37F4-F527-CB4C-9D77-59F7255E8C58}"/>
                  </a:ext>
                </a:extLst>
              </p:cNvPr>
              <p:cNvSpPr/>
              <p:nvPr/>
            </p:nvSpPr>
            <p:spPr>
              <a:xfrm>
                <a:off x="1366679" y="3029191"/>
                <a:ext cx="57981" cy="70289"/>
              </a:xfrm>
              <a:custGeom>
                <a:avLst/>
                <a:gdLst/>
                <a:ahLst/>
                <a:cxnLst/>
                <a:rect l="l" t="t" r="r" b="b"/>
                <a:pathLst>
                  <a:path w="1823" h="2210" extrusionOk="0">
                    <a:moveTo>
                      <a:pt x="164" y="1"/>
                    </a:moveTo>
                    <a:cubicBezTo>
                      <a:pt x="140" y="1"/>
                      <a:pt x="116" y="6"/>
                      <a:pt x="96" y="18"/>
                    </a:cubicBezTo>
                    <a:cubicBezTo>
                      <a:pt x="36" y="42"/>
                      <a:pt x="0" y="102"/>
                      <a:pt x="0" y="161"/>
                    </a:cubicBezTo>
                    <a:lnTo>
                      <a:pt x="0" y="2043"/>
                    </a:lnTo>
                    <a:cubicBezTo>
                      <a:pt x="0" y="2126"/>
                      <a:pt x="72" y="2209"/>
                      <a:pt x="155" y="2209"/>
                    </a:cubicBezTo>
                    <a:cubicBezTo>
                      <a:pt x="250" y="2209"/>
                      <a:pt x="322" y="2126"/>
                      <a:pt x="322" y="2043"/>
                    </a:cubicBezTo>
                    <a:lnTo>
                      <a:pt x="322" y="566"/>
                    </a:lnTo>
                    <a:lnTo>
                      <a:pt x="1513" y="1757"/>
                    </a:lnTo>
                    <a:cubicBezTo>
                      <a:pt x="1542" y="1787"/>
                      <a:pt x="1584" y="1801"/>
                      <a:pt x="1627" y="1801"/>
                    </a:cubicBezTo>
                    <a:cubicBezTo>
                      <a:pt x="1670" y="1801"/>
                      <a:pt x="1715" y="1787"/>
                      <a:pt x="1751" y="1757"/>
                    </a:cubicBezTo>
                    <a:cubicBezTo>
                      <a:pt x="1822" y="1697"/>
                      <a:pt x="1810" y="1590"/>
                      <a:pt x="1751" y="1519"/>
                    </a:cubicBezTo>
                    <a:lnTo>
                      <a:pt x="274" y="42"/>
                    </a:lnTo>
                    <a:cubicBezTo>
                      <a:pt x="251" y="19"/>
                      <a:pt x="208" y="1"/>
                      <a:pt x="164" y="1"/>
                    </a:cubicBezTo>
                    <a:close/>
                  </a:path>
                </a:pathLst>
              </a:custGeom>
              <a:grpFill/>
              <a:ln>
                <a:noFill/>
              </a:ln>
            </p:spPr>
            <p:txBody>
              <a:bodyPr spcFirstLastPara="1" wrap="square" lIns="121900" tIns="121900" rIns="121900" bIns="121900" anchor="ctr" anchorCtr="0">
                <a:noAutofit/>
              </a:bodyPr>
              <a:lstStyle/>
              <a:p>
                <a:endParaRPr sz="2489"/>
              </a:p>
            </p:txBody>
          </p:sp>
          <p:sp>
            <p:nvSpPr>
              <p:cNvPr id="54" name="Google Shape;11645;p75">
                <a:extLst>
                  <a:ext uri="{FF2B5EF4-FFF2-40B4-BE49-F238E27FC236}">
                    <a16:creationId xmlns:a16="http://schemas.microsoft.com/office/drawing/2014/main" id="{A883C288-31B2-A241-80E5-A26CA348571A}"/>
                  </a:ext>
                </a:extLst>
              </p:cNvPr>
              <p:cNvSpPr/>
              <p:nvPr/>
            </p:nvSpPr>
            <p:spPr>
              <a:xfrm>
                <a:off x="1428031" y="3091211"/>
                <a:ext cx="100377" cy="99518"/>
              </a:xfrm>
              <a:custGeom>
                <a:avLst/>
                <a:gdLst/>
                <a:ahLst/>
                <a:cxnLst/>
                <a:rect l="l" t="t" r="r" b="b"/>
                <a:pathLst>
                  <a:path w="3156" h="3129" extrusionOk="0">
                    <a:moveTo>
                      <a:pt x="183" y="0"/>
                    </a:moveTo>
                    <a:cubicBezTo>
                      <a:pt x="140" y="0"/>
                      <a:pt x="95" y="15"/>
                      <a:pt x="60" y="45"/>
                    </a:cubicBezTo>
                    <a:cubicBezTo>
                      <a:pt x="0" y="104"/>
                      <a:pt x="0" y="212"/>
                      <a:pt x="60" y="283"/>
                    </a:cubicBezTo>
                    <a:lnTo>
                      <a:pt x="2572" y="2795"/>
                    </a:lnTo>
                    <a:lnTo>
                      <a:pt x="655" y="2795"/>
                    </a:lnTo>
                    <a:cubicBezTo>
                      <a:pt x="560" y="2795"/>
                      <a:pt x="488" y="2879"/>
                      <a:pt x="488" y="2962"/>
                    </a:cubicBezTo>
                    <a:cubicBezTo>
                      <a:pt x="488" y="3057"/>
                      <a:pt x="560" y="3129"/>
                      <a:pt x="655" y="3129"/>
                    </a:cubicBezTo>
                    <a:lnTo>
                      <a:pt x="2977" y="3129"/>
                    </a:lnTo>
                    <a:cubicBezTo>
                      <a:pt x="3048" y="3129"/>
                      <a:pt x="3108" y="3081"/>
                      <a:pt x="3132" y="3021"/>
                    </a:cubicBezTo>
                    <a:cubicBezTo>
                      <a:pt x="3155" y="2962"/>
                      <a:pt x="3143" y="2902"/>
                      <a:pt x="3096" y="2843"/>
                    </a:cubicBezTo>
                    <a:lnTo>
                      <a:pt x="298" y="45"/>
                    </a:lnTo>
                    <a:cubicBezTo>
                      <a:pt x="268" y="15"/>
                      <a:pt x="226" y="0"/>
                      <a:pt x="183" y="0"/>
                    </a:cubicBezTo>
                    <a:close/>
                  </a:path>
                </a:pathLst>
              </a:custGeom>
              <a:grpFill/>
              <a:ln>
                <a:noFill/>
              </a:ln>
            </p:spPr>
            <p:txBody>
              <a:bodyPr spcFirstLastPara="1" wrap="square" lIns="121900" tIns="121900" rIns="121900" bIns="121900" anchor="ctr" anchorCtr="0">
                <a:noAutofit/>
              </a:bodyPr>
              <a:lstStyle/>
              <a:p>
                <a:endParaRPr sz="2489"/>
              </a:p>
            </p:txBody>
          </p:sp>
          <p:sp>
            <p:nvSpPr>
              <p:cNvPr id="55" name="Google Shape;11646;p75">
                <a:extLst>
                  <a:ext uri="{FF2B5EF4-FFF2-40B4-BE49-F238E27FC236}">
                    <a16:creationId xmlns:a16="http://schemas.microsoft.com/office/drawing/2014/main" id="{0EC0C08E-FB42-8E4F-8AD5-65E1E78C0150}"/>
                  </a:ext>
                </a:extLst>
              </p:cNvPr>
              <p:cNvSpPr/>
              <p:nvPr/>
            </p:nvSpPr>
            <p:spPr>
              <a:xfrm>
                <a:off x="1366297" y="3110040"/>
                <a:ext cx="66663" cy="80689"/>
              </a:xfrm>
              <a:custGeom>
                <a:avLst/>
                <a:gdLst/>
                <a:ahLst/>
                <a:cxnLst/>
                <a:rect l="l" t="t" r="r" b="b"/>
                <a:pathLst>
                  <a:path w="2096" h="2537" extrusionOk="0">
                    <a:moveTo>
                      <a:pt x="167" y="1"/>
                    </a:moveTo>
                    <a:cubicBezTo>
                      <a:pt x="84" y="1"/>
                      <a:pt x="1" y="72"/>
                      <a:pt x="1" y="167"/>
                    </a:cubicBezTo>
                    <a:lnTo>
                      <a:pt x="1" y="2370"/>
                    </a:lnTo>
                    <a:cubicBezTo>
                      <a:pt x="1" y="2418"/>
                      <a:pt x="24" y="2453"/>
                      <a:pt x="48" y="2489"/>
                    </a:cubicBezTo>
                    <a:cubicBezTo>
                      <a:pt x="84" y="2513"/>
                      <a:pt x="120" y="2537"/>
                      <a:pt x="167" y="2537"/>
                    </a:cubicBezTo>
                    <a:lnTo>
                      <a:pt x="1929" y="2537"/>
                    </a:lnTo>
                    <a:cubicBezTo>
                      <a:pt x="2013" y="2537"/>
                      <a:pt x="2096" y="2453"/>
                      <a:pt x="2096" y="2370"/>
                    </a:cubicBezTo>
                    <a:cubicBezTo>
                      <a:pt x="2096" y="2287"/>
                      <a:pt x="2013" y="2203"/>
                      <a:pt x="1929" y="2203"/>
                    </a:cubicBezTo>
                    <a:lnTo>
                      <a:pt x="334" y="2203"/>
                    </a:lnTo>
                    <a:lnTo>
                      <a:pt x="334" y="167"/>
                    </a:lnTo>
                    <a:cubicBezTo>
                      <a:pt x="334" y="72"/>
                      <a:pt x="262" y="1"/>
                      <a:pt x="167" y="1"/>
                    </a:cubicBezTo>
                    <a:close/>
                  </a:path>
                </a:pathLst>
              </a:custGeom>
              <a:grpFill/>
              <a:ln>
                <a:noFill/>
              </a:ln>
            </p:spPr>
            <p:txBody>
              <a:bodyPr spcFirstLastPara="1" wrap="square" lIns="121900" tIns="121900" rIns="121900" bIns="121900" anchor="ctr" anchorCtr="0">
                <a:noAutofit/>
              </a:bodyPr>
              <a:lstStyle/>
              <a:p>
                <a:endParaRPr sz="2489"/>
              </a:p>
            </p:txBody>
          </p:sp>
        </p:grpSp>
      </p:grpSp>
      <p:grpSp>
        <p:nvGrpSpPr>
          <p:cNvPr id="24" name="Group 23">
            <a:extLst>
              <a:ext uri="{FF2B5EF4-FFF2-40B4-BE49-F238E27FC236}">
                <a16:creationId xmlns:a16="http://schemas.microsoft.com/office/drawing/2014/main" id="{A0004FB8-AA78-1E4B-A3E6-5481C1C657CE}"/>
              </a:ext>
            </a:extLst>
          </p:cNvPr>
          <p:cNvGrpSpPr/>
          <p:nvPr/>
        </p:nvGrpSpPr>
        <p:grpSpPr>
          <a:xfrm>
            <a:off x="645606" y="5303444"/>
            <a:ext cx="1771594" cy="1338706"/>
            <a:chOff x="622923" y="5303444"/>
            <a:chExt cx="1771594" cy="1338706"/>
          </a:xfrm>
        </p:grpSpPr>
        <p:sp>
          <p:nvSpPr>
            <p:cNvPr id="22" name="Rectangle 21">
              <a:extLst>
                <a:ext uri="{FF2B5EF4-FFF2-40B4-BE49-F238E27FC236}">
                  <a16:creationId xmlns:a16="http://schemas.microsoft.com/office/drawing/2014/main" id="{FC28946F-89A1-4640-85D1-0354BC2F9A4E}"/>
                </a:ext>
              </a:extLst>
            </p:cNvPr>
            <p:cNvSpPr/>
            <p:nvPr/>
          </p:nvSpPr>
          <p:spPr>
            <a:xfrm>
              <a:off x="622923" y="6088152"/>
              <a:ext cx="1771594" cy="553998"/>
            </a:xfrm>
            <a:prstGeom prst="rect">
              <a:avLst/>
            </a:prstGeom>
            <a:solidFill>
              <a:schemeClr val="bg1">
                <a:alpha val="0"/>
              </a:schemeClr>
            </a:solidFill>
          </p:spPr>
          <p:txBody>
            <a:bodyPr wrap="square">
              <a:spAutoFit/>
            </a:bodyPr>
            <a:lstStyle/>
            <a:p>
              <a:pPr marL="0" lvl="1" algn="ctr" fontAlgn="base">
                <a:defRPr sz="2200">
                  <a:solidFill>
                    <a:srgbClr val="FFFFFF"/>
                  </a:solidFill>
                  <a:latin typeface="Helvetica Neue"/>
                  <a:ea typeface="Helvetica Neue"/>
                  <a:cs typeface="Helvetica Neue"/>
                  <a:sym typeface="Helvetica Neue"/>
                </a:defRPr>
              </a:pPr>
              <a:r>
                <a:rPr lang="en-US" sz="1600" b="1" dirty="0">
                  <a:solidFill>
                    <a:schemeClr val="bg1"/>
                  </a:solidFill>
                  <a:latin typeface="Source Sans Pro" panose="020B0503030403020204" pitchFamily="34" charset="0"/>
                  <a:ea typeface="Source Sans Pro" panose="020B0503030403020204" pitchFamily="34" charset="0"/>
                </a:rPr>
                <a:t>Little-to-No</a:t>
              </a:r>
            </a:p>
            <a:p>
              <a:pPr marL="0" lvl="1" algn="ctr" fontAlgn="base">
                <a:defRPr sz="2200">
                  <a:solidFill>
                    <a:srgbClr val="FFFFFF"/>
                  </a:solidFill>
                  <a:latin typeface="Helvetica Neue"/>
                  <a:ea typeface="Helvetica Neue"/>
                  <a:cs typeface="Helvetica Neue"/>
                  <a:sym typeface="Helvetica Neue"/>
                </a:defRPr>
              </a:pPr>
              <a:r>
                <a:rPr lang="en-US" sz="1400" dirty="0">
                  <a:solidFill>
                    <a:schemeClr val="bg1"/>
                  </a:solidFill>
                  <a:latin typeface="Source Sans Pro" panose="020B0503030403020204" pitchFamily="34" charset="0"/>
                  <a:ea typeface="Source Sans Pro" panose="020B0503030403020204" pitchFamily="34" charset="0"/>
                </a:rPr>
                <a:t>Wildlife</a:t>
              </a:r>
            </a:p>
          </p:txBody>
        </p:sp>
        <p:grpSp>
          <p:nvGrpSpPr>
            <p:cNvPr id="23" name="Group 22">
              <a:extLst>
                <a:ext uri="{FF2B5EF4-FFF2-40B4-BE49-F238E27FC236}">
                  <a16:creationId xmlns:a16="http://schemas.microsoft.com/office/drawing/2014/main" id="{5BD308D6-2798-A842-AF02-4700AE271AC2}"/>
                </a:ext>
              </a:extLst>
            </p:cNvPr>
            <p:cNvGrpSpPr/>
            <p:nvPr/>
          </p:nvGrpSpPr>
          <p:grpSpPr>
            <a:xfrm>
              <a:off x="1148217" y="5303444"/>
              <a:ext cx="719319" cy="725149"/>
              <a:chOff x="1148217" y="5303444"/>
              <a:chExt cx="719319" cy="725149"/>
            </a:xfrm>
          </p:grpSpPr>
          <p:grpSp>
            <p:nvGrpSpPr>
              <p:cNvPr id="47" name="Google Shape;12108;p76">
                <a:extLst>
                  <a:ext uri="{FF2B5EF4-FFF2-40B4-BE49-F238E27FC236}">
                    <a16:creationId xmlns:a16="http://schemas.microsoft.com/office/drawing/2014/main" id="{6CBA7820-46A0-9441-B4E5-2C3C86735991}"/>
                  </a:ext>
                </a:extLst>
              </p:cNvPr>
              <p:cNvGrpSpPr>
                <a:grpSpLocks noChangeAspect="1"/>
              </p:cNvGrpSpPr>
              <p:nvPr/>
            </p:nvGrpSpPr>
            <p:grpSpPr>
              <a:xfrm>
                <a:off x="1301933" y="5470676"/>
                <a:ext cx="411889" cy="411480"/>
                <a:chOff x="4699693" y="2424946"/>
                <a:chExt cx="354336" cy="353984"/>
              </a:xfrm>
              <a:solidFill>
                <a:schemeClr val="bg1"/>
              </a:solidFill>
            </p:grpSpPr>
            <p:sp>
              <p:nvSpPr>
                <p:cNvPr id="48" name="Google Shape;12109;p76">
                  <a:extLst>
                    <a:ext uri="{FF2B5EF4-FFF2-40B4-BE49-F238E27FC236}">
                      <a16:creationId xmlns:a16="http://schemas.microsoft.com/office/drawing/2014/main" id="{AD18E2AA-6EB6-EE47-95CA-D65420CF691B}"/>
                    </a:ext>
                  </a:extLst>
                </p:cNvPr>
                <p:cNvSpPr/>
                <p:nvPr/>
              </p:nvSpPr>
              <p:spPr>
                <a:xfrm>
                  <a:off x="4699693" y="2424946"/>
                  <a:ext cx="354336" cy="353984"/>
                </a:xfrm>
                <a:custGeom>
                  <a:avLst/>
                  <a:gdLst/>
                  <a:ahLst/>
                  <a:cxnLst/>
                  <a:rect l="l" t="t" r="r" b="b"/>
                  <a:pathLst>
                    <a:path w="11073" h="11062" extrusionOk="0">
                      <a:moveTo>
                        <a:pt x="8144" y="358"/>
                      </a:moveTo>
                      <a:lnTo>
                        <a:pt x="8144" y="358"/>
                      </a:lnTo>
                      <a:cubicBezTo>
                        <a:pt x="7751" y="715"/>
                        <a:pt x="7191" y="1311"/>
                        <a:pt x="6977" y="1965"/>
                      </a:cubicBezTo>
                      <a:cubicBezTo>
                        <a:pt x="6429" y="1680"/>
                        <a:pt x="5822" y="1537"/>
                        <a:pt x="5179" y="1537"/>
                      </a:cubicBezTo>
                      <a:cubicBezTo>
                        <a:pt x="4917" y="1537"/>
                        <a:pt x="4643" y="1549"/>
                        <a:pt x="4393" y="1573"/>
                      </a:cubicBezTo>
                      <a:cubicBezTo>
                        <a:pt x="5286" y="1084"/>
                        <a:pt x="6239" y="775"/>
                        <a:pt x="6941" y="596"/>
                      </a:cubicBezTo>
                      <a:cubicBezTo>
                        <a:pt x="7418" y="477"/>
                        <a:pt x="7834" y="406"/>
                        <a:pt x="8144" y="358"/>
                      </a:cubicBezTo>
                      <a:close/>
                      <a:moveTo>
                        <a:pt x="8263" y="3585"/>
                      </a:moveTo>
                      <a:cubicBezTo>
                        <a:pt x="8442" y="3870"/>
                        <a:pt x="8573" y="4168"/>
                        <a:pt x="8680" y="4478"/>
                      </a:cubicBezTo>
                      <a:cubicBezTo>
                        <a:pt x="8727" y="4609"/>
                        <a:pt x="8811" y="4728"/>
                        <a:pt x="8942" y="4787"/>
                      </a:cubicBezTo>
                      <a:cubicBezTo>
                        <a:pt x="9013" y="4817"/>
                        <a:pt x="9085" y="4832"/>
                        <a:pt x="9154" y="4832"/>
                      </a:cubicBezTo>
                      <a:cubicBezTo>
                        <a:pt x="9224" y="4832"/>
                        <a:pt x="9293" y="4817"/>
                        <a:pt x="9358" y="4787"/>
                      </a:cubicBezTo>
                      <a:lnTo>
                        <a:pt x="10632" y="4251"/>
                      </a:lnTo>
                      <a:lnTo>
                        <a:pt x="10632" y="4251"/>
                      </a:lnTo>
                      <a:lnTo>
                        <a:pt x="10311" y="5192"/>
                      </a:lnTo>
                      <a:cubicBezTo>
                        <a:pt x="10239" y="5406"/>
                        <a:pt x="10239" y="5644"/>
                        <a:pt x="10311" y="5847"/>
                      </a:cubicBezTo>
                      <a:lnTo>
                        <a:pt x="10632" y="6787"/>
                      </a:lnTo>
                      <a:lnTo>
                        <a:pt x="9358" y="6252"/>
                      </a:lnTo>
                      <a:cubicBezTo>
                        <a:pt x="9293" y="6222"/>
                        <a:pt x="9221" y="6207"/>
                        <a:pt x="9150" y="6207"/>
                      </a:cubicBezTo>
                      <a:cubicBezTo>
                        <a:pt x="9079" y="6207"/>
                        <a:pt x="9007" y="6222"/>
                        <a:pt x="8942" y="6252"/>
                      </a:cubicBezTo>
                      <a:cubicBezTo>
                        <a:pt x="8811" y="6311"/>
                        <a:pt x="8727" y="6430"/>
                        <a:pt x="8680" y="6561"/>
                      </a:cubicBezTo>
                      <a:cubicBezTo>
                        <a:pt x="8584" y="6871"/>
                        <a:pt x="8442" y="7192"/>
                        <a:pt x="8263" y="7454"/>
                      </a:cubicBezTo>
                      <a:cubicBezTo>
                        <a:pt x="8144" y="6871"/>
                        <a:pt x="8084" y="6204"/>
                        <a:pt x="8084" y="5525"/>
                      </a:cubicBezTo>
                      <a:cubicBezTo>
                        <a:pt x="8084" y="4835"/>
                        <a:pt x="8144" y="4168"/>
                        <a:pt x="8263" y="3585"/>
                      </a:cubicBezTo>
                      <a:close/>
                      <a:moveTo>
                        <a:pt x="3084" y="2382"/>
                      </a:moveTo>
                      <a:cubicBezTo>
                        <a:pt x="2774" y="3323"/>
                        <a:pt x="2608" y="4406"/>
                        <a:pt x="2608" y="5549"/>
                      </a:cubicBezTo>
                      <a:cubicBezTo>
                        <a:pt x="2608" y="6680"/>
                        <a:pt x="2774" y="7764"/>
                        <a:pt x="3084" y="8716"/>
                      </a:cubicBezTo>
                      <a:cubicBezTo>
                        <a:pt x="2917" y="8597"/>
                        <a:pt x="2774" y="8502"/>
                        <a:pt x="2631" y="8395"/>
                      </a:cubicBezTo>
                      <a:cubicBezTo>
                        <a:pt x="2024" y="7919"/>
                        <a:pt x="1607" y="7276"/>
                        <a:pt x="1191" y="6657"/>
                      </a:cubicBezTo>
                      <a:cubicBezTo>
                        <a:pt x="941" y="6264"/>
                        <a:pt x="691" y="5883"/>
                        <a:pt x="393" y="5537"/>
                      </a:cubicBezTo>
                      <a:cubicBezTo>
                        <a:pt x="691" y="5180"/>
                        <a:pt x="953" y="4787"/>
                        <a:pt x="1191" y="4418"/>
                      </a:cubicBezTo>
                      <a:cubicBezTo>
                        <a:pt x="1607" y="3799"/>
                        <a:pt x="2036" y="3156"/>
                        <a:pt x="2631" y="2680"/>
                      </a:cubicBezTo>
                      <a:cubicBezTo>
                        <a:pt x="2786" y="2573"/>
                        <a:pt x="2929" y="2466"/>
                        <a:pt x="3084" y="2382"/>
                      </a:cubicBezTo>
                      <a:close/>
                      <a:moveTo>
                        <a:pt x="6370" y="2073"/>
                      </a:moveTo>
                      <a:cubicBezTo>
                        <a:pt x="6668" y="2168"/>
                        <a:pt x="6965" y="2323"/>
                        <a:pt x="7239" y="2501"/>
                      </a:cubicBezTo>
                      <a:cubicBezTo>
                        <a:pt x="7180" y="2680"/>
                        <a:pt x="7132" y="2858"/>
                        <a:pt x="7084" y="3049"/>
                      </a:cubicBezTo>
                      <a:cubicBezTo>
                        <a:pt x="7072" y="3144"/>
                        <a:pt x="7120" y="3228"/>
                        <a:pt x="7203" y="3239"/>
                      </a:cubicBezTo>
                      <a:lnTo>
                        <a:pt x="7251" y="3239"/>
                      </a:lnTo>
                      <a:cubicBezTo>
                        <a:pt x="7322" y="3239"/>
                        <a:pt x="7382" y="3204"/>
                        <a:pt x="7406" y="3120"/>
                      </a:cubicBezTo>
                      <a:cubicBezTo>
                        <a:pt x="7441" y="2977"/>
                        <a:pt x="7489" y="2847"/>
                        <a:pt x="7525" y="2704"/>
                      </a:cubicBezTo>
                      <a:cubicBezTo>
                        <a:pt x="7727" y="2858"/>
                        <a:pt x="7882" y="3037"/>
                        <a:pt x="8037" y="3228"/>
                      </a:cubicBezTo>
                      <a:cubicBezTo>
                        <a:pt x="7870" y="3894"/>
                        <a:pt x="7787" y="4704"/>
                        <a:pt x="7787" y="5525"/>
                      </a:cubicBezTo>
                      <a:cubicBezTo>
                        <a:pt x="7787" y="6335"/>
                        <a:pt x="7870" y="7145"/>
                        <a:pt x="8037" y="7811"/>
                      </a:cubicBezTo>
                      <a:cubicBezTo>
                        <a:pt x="7870" y="7990"/>
                        <a:pt x="7691" y="8169"/>
                        <a:pt x="7501" y="8335"/>
                      </a:cubicBezTo>
                      <a:cubicBezTo>
                        <a:pt x="7263" y="7526"/>
                        <a:pt x="7120" y="6549"/>
                        <a:pt x="7120" y="5525"/>
                      </a:cubicBezTo>
                      <a:cubicBezTo>
                        <a:pt x="7120" y="4930"/>
                        <a:pt x="7156" y="4359"/>
                        <a:pt x="7251" y="3811"/>
                      </a:cubicBezTo>
                      <a:cubicBezTo>
                        <a:pt x="7263" y="3716"/>
                        <a:pt x="7203" y="3632"/>
                        <a:pt x="7120" y="3632"/>
                      </a:cubicBezTo>
                      <a:cubicBezTo>
                        <a:pt x="7112" y="3631"/>
                        <a:pt x="7104" y="3631"/>
                        <a:pt x="7096" y="3631"/>
                      </a:cubicBezTo>
                      <a:cubicBezTo>
                        <a:pt x="7011" y="3631"/>
                        <a:pt x="6941" y="3687"/>
                        <a:pt x="6941" y="3763"/>
                      </a:cubicBezTo>
                      <a:cubicBezTo>
                        <a:pt x="6846" y="4335"/>
                        <a:pt x="6799" y="4906"/>
                        <a:pt x="6799" y="5525"/>
                      </a:cubicBezTo>
                      <a:cubicBezTo>
                        <a:pt x="6799" y="6621"/>
                        <a:pt x="6953" y="7680"/>
                        <a:pt x="7239" y="8538"/>
                      </a:cubicBezTo>
                      <a:cubicBezTo>
                        <a:pt x="6965" y="8716"/>
                        <a:pt x="6668" y="8871"/>
                        <a:pt x="6370" y="8978"/>
                      </a:cubicBezTo>
                      <a:cubicBezTo>
                        <a:pt x="6167" y="8002"/>
                        <a:pt x="6060" y="6787"/>
                        <a:pt x="6060" y="5525"/>
                      </a:cubicBezTo>
                      <a:cubicBezTo>
                        <a:pt x="6060" y="4251"/>
                        <a:pt x="6179" y="3037"/>
                        <a:pt x="6370" y="2073"/>
                      </a:cubicBezTo>
                      <a:close/>
                      <a:moveTo>
                        <a:pt x="5429" y="1870"/>
                      </a:moveTo>
                      <a:cubicBezTo>
                        <a:pt x="5644" y="1894"/>
                        <a:pt x="5846" y="1930"/>
                        <a:pt x="6060" y="1977"/>
                      </a:cubicBezTo>
                      <a:cubicBezTo>
                        <a:pt x="5846" y="2977"/>
                        <a:pt x="5727" y="4228"/>
                        <a:pt x="5727" y="5525"/>
                      </a:cubicBezTo>
                      <a:cubicBezTo>
                        <a:pt x="5727" y="6811"/>
                        <a:pt x="5846" y="8061"/>
                        <a:pt x="6060" y="9062"/>
                      </a:cubicBezTo>
                      <a:cubicBezTo>
                        <a:pt x="5846" y="9109"/>
                        <a:pt x="5644" y="9157"/>
                        <a:pt x="5429" y="9169"/>
                      </a:cubicBezTo>
                      <a:cubicBezTo>
                        <a:pt x="5179" y="8157"/>
                        <a:pt x="5048" y="6859"/>
                        <a:pt x="5048" y="5525"/>
                      </a:cubicBezTo>
                      <a:cubicBezTo>
                        <a:pt x="5048" y="4180"/>
                        <a:pt x="5179" y="2906"/>
                        <a:pt x="5429" y="1870"/>
                      </a:cubicBezTo>
                      <a:close/>
                      <a:moveTo>
                        <a:pt x="5108" y="1894"/>
                      </a:moveTo>
                      <a:cubicBezTo>
                        <a:pt x="4870" y="2918"/>
                        <a:pt x="4739" y="4216"/>
                        <a:pt x="4739" y="5537"/>
                      </a:cubicBezTo>
                      <a:cubicBezTo>
                        <a:pt x="4739" y="6859"/>
                        <a:pt x="4870" y="8157"/>
                        <a:pt x="5108" y="9181"/>
                      </a:cubicBezTo>
                      <a:cubicBezTo>
                        <a:pt x="4834" y="9181"/>
                        <a:pt x="4572" y="9157"/>
                        <a:pt x="4334" y="9121"/>
                      </a:cubicBezTo>
                      <a:cubicBezTo>
                        <a:pt x="4096" y="8109"/>
                        <a:pt x="3965" y="6847"/>
                        <a:pt x="3965" y="5537"/>
                      </a:cubicBezTo>
                      <a:cubicBezTo>
                        <a:pt x="3965" y="4692"/>
                        <a:pt x="4001" y="3882"/>
                        <a:pt x="4108" y="3120"/>
                      </a:cubicBezTo>
                      <a:cubicBezTo>
                        <a:pt x="4120" y="3025"/>
                        <a:pt x="4060" y="2942"/>
                        <a:pt x="3977" y="2930"/>
                      </a:cubicBezTo>
                      <a:cubicBezTo>
                        <a:pt x="3969" y="2929"/>
                        <a:pt x="3961" y="2928"/>
                        <a:pt x="3953" y="2928"/>
                      </a:cubicBezTo>
                      <a:cubicBezTo>
                        <a:pt x="3870" y="2928"/>
                        <a:pt x="3809" y="2985"/>
                        <a:pt x="3798" y="3061"/>
                      </a:cubicBezTo>
                      <a:cubicBezTo>
                        <a:pt x="3691" y="3835"/>
                        <a:pt x="3631" y="4656"/>
                        <a:pt x="3631" y="5525"/>
                      </a:cubicBezTo>
                      <a:cubicBezTo>
                        <a:pt x="3631" y="6799"/>
                        <a:pt x="3751" y="8038"/>
                        <a:pt x="3977" y="9038"/>
                      </a:cubicBezTo>
                      <a:cubicBezTo>
                        <a:pt x="3810" y="8990"/>
                        <a:pt x="3643" y="8943"/>
                        <a:pt x="3477" y="8883"/>
                      </a:cubicBezTo>
                      <a:cubicBezTo>
                        <a:pt x="3108" y="7907"/>
                        <a:pt x="2905" y="6740"/>
                        <a:pt x="2905" y="5525"/>
                      </a:cubicBezTo>
                      <a:cubicBezTo>
                        <a:pt x="2905" y="4299"/>
                        <a:pt x="3096" y="3144"/>
                        <a:pt x="3477" y="2156"/>
                      </a:cubicBezTo>
                      <a:cubicBezTo>
                        <a:pt x="3631" y="2096"/>
                        <a:pt x="3798" y="2037"/>
                        <a:pt x="3977" y="2013"/>
                      </a:cubicBezTo>
                      <a:lnTo>
                        <a:pt x="3977" y="2013"/>
                      </a:lnTo>
                      <a:cubicBezTo>
                        <a:pt x="3941" y="2132"/>
                        <a:pt x="3929" y="2251"/>
                        <a:pt x="3893" y="2382"/>
                      </a:cubicBezTo>
                      <a:cubicBezTo>
                        <a:pt x="3881" y="2466"/>
                        <a:pt x="3941" y="2561"/>
                        <a:pt x="4036" y="2573"/>
                      </a:cubicBezTo>
                      <a:lnTo>
                        <a:pt x="4060" y="2573"/>
                      </a:lnTo>
                      <a:cubicBezTo>
                        <a:pt x="4132" y="2573"/>
                        <a:pt x="4215" y="2513"/>
                        <a:pt x="4227" y="2442"/>
                      </a:cubicBezTo>
                      <a:cubicBezTo>
                        <a:pt x="4262" y="2263"/>
                        <a:pt x="4298" y="2096"/>
                        <a:pt x="4334" y="1954"/>
                      </a:cubicBezTo>
                      <a:cubicBezTo>
                        <a:pt x="4572" y="1906"/>
                        <a:pt x="4834" y="1894"/>
                        <a:pt x="5108" y="1894"/>
                      </a:cubicBezTo>
                      <a:close/>
                      <a:moveTo>
                        <a:pt x="6953" y="9050"/>
                      </a:moveTo>
                      <a:cubicBezTo>
                        <a:pt x="7180" y="9716"/>
                        <a:pt x="7739" y="10312"/>
                        <a:pt x="8132" y="10669"/>
                      </a:cubicBezTo>
                      <a:cubicBezTo>
                        <a:pt x="7811" y="10621"/>
                        <a:pt x="7394" y="10550"/>
                        <a:pt x="6918" y="10431"/>
                      </a:cubicBezTo>
                      <a:cubicBezTo>
                        <a:pt x="6227" y="10252"/>
                        <a:pt x="5286" y="9955"/>
                        <a:pt x="4358" y="9431"/>
                      </a:cubicBezTo>
                      <a:lnTo>
                        <a:pt x="4358" y="9431"/>
                      </a:lnTo>
                      <a:cubicBezTo>
                        <a:pt x="4620" y="9466"/>
                        <a:pt x="4870" y="9478"/>
                        <a:pt x="5155" y="9478"/>
                      </a:cubicBezTo>
                      <a:cubicBezTo>
                        <a:pt x="5786" y="9478"/>
                        <a:pt x="6406" y="9323"/>
                        <a:pt x="6953" y="9050"/>
                      </a:cubicBezTo>
                      <a:close/>
                      <a:moveTo>
                        <a:pt x="8668" y="1"/>
                      </a:moveTo>
                      <a:cubicBezTo>
                        <a:pt x="8632" y="1"/>
                        <a:pt x="7906" y="49"/>
                        <a:pt x="6882" y="299"/>
                      </a:cubicBezTo>
                      <a:cubicBezTo>
                        <a:pt x="5941" y="537"/>
                        <a:pt x="4584" y="1001"/>
                        <a:pt x="3405" y="1858"/>
                      </a:cubicBezTo>
                      <a:cubicBezTo>
                        <a:pt x="3072" y="1989"/>
                        <a:pt x="2738" y="2168"/>
                        <a:pt x="2453" y="2406"/>
                      </a:cubicBezTo>
                      <a:cubicBezTo>
                        <a:pt x="1822" y="2918"/>
                        <a:pt x="1369" y="3585"/>
                        <a:pt x="941" y="4228"/>
                      </a:cubicBezTo>
                      <a:cubicBezTo>
                        <a:pt x="655" y="4656"/>
                        <a:pt x="393" y="5061"/>
                        <a:pt x="60" y="5418"/>
                      </a:cubicBezTo>
                      <a:cubicBezTo>
                        <a:pt x="0" y="5478"/>
                        <a:pt x="0" y="5561"/>
                        <a:pt x="60" y="5644"/>
                      </a:cubicBezTo>
                      <a:cubicBezTo>
                        <a:pt x="393" y="6002"/>
                        <a:pt x="655" y="6395"/>
                        <a:pt x="941" y="6835"/>
                      </a:cubicBezTo>
                      <a:cubicBezTo>
                        <a:pt x="1369" y="7466"/>
                        <a:pt x="1822" y="8145"/>
                        <a:pt x="2453" y="8645"/>
                      </a:cubicBezTo>
                      <a:cubicBezTo>
                        <a:pt x="2750" y="8871"/>
                        <a:pt x="3072" y="9062"/>
                        <a:pt x="3405" y="9193"/>
                      </a:cubicBezTo>
                      <a:cubicBezTo>
                        <a:pt x="4584" y="10062"/>
                        <a:pt x="5941" y="10538"/>
                        <a:pt x="6882" y="10764"/>
                      </a:cubicBezTo>
                      <a:cubicBezTo>
                        <a:pt x="7894" y="11014"/>
                        <a:pt x="8632" y="11062"/>
                        <a:pt x="8668" y="11062"/>
                      </a:cubicBezTo>
                      <a:lnTo>
                        <a:pt x="8680" y="11062"/>
                      </a:lnTo>
                      <a:cubicBezTo>
                        <a:pt x="8751" y="11062"/>
                        <a:pt x="8811" y="11014"/>
                        <a:pt x="8823" y="10955"/>
                      </a:cubicBezTo>
                      <a:cubicBezTo>
                        <a:pt x="8858" y="10871"/>
                        <a:pt x="8823" y="10800"/>
                        <a:pt x="8763" y="10776"/>
                      </a:cubicBezTo>
                      <a:cubicBezTo>
                        <a:pt x="8751" y="10752"/>
                        <a:pt x="7549" y="9883"/>
                        <a:pt x="7275" y="8907"/>
                      </a:cubicBezTo>
                      <a:cubicBezTo>
                        <a:pt x="7382" y="8847"/>
                        <a:pt x="7489" y="8776"/>
                        <a:pt x="7596" y="8692"/>
                      </a:cubicBezTo>
                      <a:cubicBezTo>
                        <a:pt x="8263" y="8181"/>
                        <a:pt x="8763" y="7454"/>
                        <a:pt x="9001" y="6645"/>
                      </a:cubicBezTo>
                      <a:cubicBezTo>
                        <a:pt x="9025" y="6609"/>
                        <a:pt x="9049" y="6561"/>
                        <a:pt x="9096" y="6549"/>
                      </a:cubicBezTo>
                      <a:cubicBezTo>
                        <a:pt x="9120" y="6531"/>
                        <a:pt x="9147" y="6523"/>
                        <a:pt x="9172" y="6523"/>
                      </a:cubicBezTo>
                      <a:cubicBezTo>
                        <a:pt x="9198" y="6523"/>
                        <a:pt x="9221" y="6531"/>
                        <a:pt x="9239" y="6549"/>
                      </a:cubicBezTo>
                      <a:lnTo>
                        <a:pt x="10835" y="7228"/>
                      </a:lnTo>
                      <a:cubicBezTo>
                        <a:pt x="10855" y="7240"/>
                        <a:pt x="10878" y="7246"/>
                        <a:pt x="10900" y="7246"/>
                      </a:cubicBezTo>
                      <a:cubicBezTo>
                        <a:pt x="10941" y="7246"/>
                        <a:pt x="10982" y="7227"/>
                        <a:pt x="11013" y="7204"/>
                      </a:cubicBezTo>
                      <a:cubicBezTo>
                        <a:pt x="11061" y="7157"/>
                        <a:pt x="11073" y="7097"/>
                        <a:pt x="11061" y="7038"/>
                      </a:cubicBezTo>
                      <a:lnTo>
                        <a:pt x="10632" y="5740"/>
                      </a:lnTo>
                      <a:cubicBezTo>
                        <a:pt x="10585" y="5597"/>
                        <a:pt x="10585" y="5442"/>
                        <a:pt x="10632" y="5299"/>
                      </a:cubicBezTo>
                      <a:lnTo>
                        <a:pt x="11061" y="4013"/>
                      </a:lnTo>
                      <a:cubicBezTo>
                        <a:pt x="11073" y="3954"/>
                        <a:pt x="11061" y="3882"/>
                        <a:pt x="11013" y="3847"/>
                      </a:cubicBezTo>
                      <a:cubicBezTo>
                        <a:pt x="10983" y="3824"/>
                        <a:pt x="10942" y="3810"/>
                        <a:pt x="10901" y="3810"/>
                      </a:cubicBezTo>
                      <a:cubicBezTo>
                        <a:pt x="10878" y="3810"/>
                        <a:pt x="10856" y="3814"/>
                        <a:pt x="10835" y="3823"/>
                      </a:cubicBezTo>
                      <a:lnTo>
                        <a:pt x="9239" y="4513"/>
                      </a:lnTo>
                      <a:cubicBezTo>
                        <a:pt x="9221" y="4519"/>
                        <a:pt x="9198" y="4522"/>
                        <a:pt x="9172" y="4522"/>
                      </a:cubicBezTo>
                      <a:cubicBezTo>
                        <a:pt x="9147" y="4522"/>
                        <a:pt x="9120" y="4519"/>
                        <a:pt x="9096" y="4513"/>
                      </a:cubicBezTo>
                      <a:cubicBezTo>
                        <a:pt x="9049" y="4490"/>
                        <a:pt x="9025" y="4454"/>
                        <a:pt x="9001" y="4406"/>
                      </a:cubicBezTo>
                      <a:cubicBezTo>
                        <a:pt x="8763" y="3597"/>
                        <a:pt x="8263" y="2870"/>
                        <a:pt x="7596" y="2370"/>
                      </a:cubicBezTo>
                      <a:lnTo>
                        <a:pt x="7275" y="2144"/>
                      </a:lnTo>
                      <a:cubicBezTo>
                        <a:pt x="7561" y="1192"/>
                        <a:pt x="8751" y="299"/>
                        <a:pt x="8763" y="287"/>
                      </a:cubicBezTo>
                      <a:cubicBezTo>
                        <a:pt x="8823" y="239"/>
                        <a:pt x="8846" y="168"/>
                        <a:pt x="8823" y="108"/>
                      </a:cubicBezTo>
                      <a:cubicBezTo>
                        <a:pt x="8799" y="25"/>
                        <a:pt x="8739" y="1"/>
                        <a:pt x="8668" y="1"/>
                      </a:cubicBezTo>
                      <a:close/>
                    </a:path>
                  </a:pathLst>
                </a:custGeom>
                <a:grpFill/>
                <a:ln>
                  <a:noFill/>
                </a:ln>
              </p:spPr>
              <p:txBody>
                <a:bodyPr spcFirstLastPara="1" wrap="square" lIns="121900" tIns="121900" rIns="121900" bIns="121900" anchor="ctr" anchorCtr="0">
                  <a:noAutofit/>
                </a:bodyPr>
                <a:lstStyle/>
                <a:p>
                  <a:endParaRPr sz="2489"/>
                </a:p>
              </p:txBody>
            </p:sp>
            <p:sp>
              <p:nvSpPr>
                <p:cNvPr id="49" name="Google Shape;12110;p76">
                  <a:extLst>
                    <a:ext uri="{FF2B5EF4-FFF2-40B4-BE49-F238E27FC236}">
                      <a16:creationId xmlns:a16="http://schemas.microsoft.com/office/drawing/2014/main" id="{2BFF1548-E042-3A4E-969D-18DC17508C97}"/>
                    </a:ext>
                  </a:extLst>
                </p:cNvPr>
                <p:cNvSpPr/>
                <p:nvPr/>
              </p:nvSpPr>
              <p:spPr>
                <a:xfrm>
                  <a:off x="4738157" y="2573938"/>
                  <a:ext cx="38144" cy="38112"/>
                </a:xfrm>
                <a:custGeom>
                  <a:avLst/>
                  <a:gdLst/>
                  <a:ahLst/>
                  <a:cxnLst/>
                  <a:rect l="l" t="t" r="r" b="b"/>
                  <a:pathLst>
                    <a:path w="1192" h="1191" extrusionOk="0">
                      <a:moveTo>
                        <a:pt x="596" y="346"/>
                      </a:moveTo>
                      <a:cubicBezTo>
                        <a:pt x="751" y="346"/>
                        <a:pt x="870" y="465"/>
                        <a:pt x="870" y="607"/>
                      </a:cubicBezTo>
                      <a:cubicBezTo>
                        <a:pt x="870" y="762"/>
                        <a:pt x="751" y="881"/>
                        <a:pt x="596" y="881"/>
                      </a:cubicBezTo>
                      <a:cubicBezTo>
                        <a:pt x="453" y="881"/>
                        <a:pt x="334" y="762"/>
                        <a:pt x="334" y="607"/>
                      </a:cubicBezTo>
                      <a:cubicBezTo>
                        <a:pt x="334" y="465"/>
                        <a:pt x="453" y="346"/>
                        <a:pt x="596" y="346"/>
                      </a:cubicBezTo>
                      <a:close/>
                      <a:moveTo>
                        <a:pt x="596" y="0"/>
                      </a:moveTo>
                      <a:cubicBezTo>
                        <a:pt x="274" y="0"/>
                        <a:pt x="1" y="274"/>
                        <a:pt x="1" y="596"/>
                      </a:cubicBezTo>
                      <a:cubicBezTo>
                        <a:pt x="1" y="929"/>
                        <a:pt x="274" y="1191"/>
                        <a:pt x="596" y="1191"/>
                      </a:cubicBezTo>
                      <a:cubicBezTo>
                        <a:pt x="929" y="1191"/>
                        <a:pt x="1191" y="929"/>
                        <a:pt x="1191" y="596"/>
                      </a:cubicBezTo>
                      <a:cubicBezTo>
                        <a:pt x="1191" y="274"/>
                        <a:pt x="929" y="0"/>
                        <a:pt x="596" y="0"/>
                      </a:cubicBezTo>
                      <a:close/>
                    </a:path>
                  </a:pathLst>
                </a:custGeom>
                <a:grpFill/>
                <a:ln>
                  <a:noFill/>
                </a:ln>
              </p:spPr>
              <p:txBody>
                <a:bodyPr spcFirstLastPara="1" wrap="square" lIns="121900" tIns="121900" rIns="121900" bIns="121900" anchor="ctr" anchorCtr="0">
                  <a:noAutofit/>
                </a:bodyPr>
                <a:lstStyle/>
                <a:p>
                  <a:endParaRPr sz="2489"/>
                </a:p>
              </p:txBody>
            </p:sp>
          </p:grpSp>
          <p:sp>
            <p:nvSpPr>
              <p:cNvPr id="57" name="Oval 56">
                <a:extLst>
                  <a:ext uri="{FF2B5EF4-FFF2-40B4-BE49-F238E27FC236}">
                    <a16:creationId xmlns:a16="http://schemas.microsoft.com/office/drawing/2014/main" id="{F2A737A9-7F47-3A4B-AEBD-4712B82F8A26}"/>
                  </a:ext>
                </a:extLst>
              </p:cNvPr>
              <p:cNvSpPr/>
              <p:nvPr/>
            </p:nvSpPr>
            <p:spPr>
              <a:xfrm>
                <a:off x="1148217" y="5303444"/>
                <a:ext cx="719319" cy="725149"/>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1" name="Straight Connector 20">
                <a:extLst>
                  <a:ext uri="{FF2B5EF4-FFF2-40B4-BE49-F238E27FC236}">
                    <a16:creationId xmlns:a16="http://schemas.microsoft.com/office/drawing/2014/main" id="{1D1100CF-FF04-0E43-B649-AECD3A57E635}"/>
                  </a:ext>
                </a:extLst>
              </p:cNvPr>
              <p:cNvCxnSpPr>
                <a:stCxn id="57" idx="3"/>
                <a:endCxn id="57" idx="7"/>
              </p:cNvCxnSpPr>
              <p:nvPr/>
            </p:nvCxnSpPr>
            <p:spPr>
              <a:xfrm flipV="1">
                <a:off x="1253559" y="5409640"/>
                <a:ext cx="508635" cy="512757"/>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grpSp>
      </p:grpSp>
      <p:sp>
        <p:nvSpPr>
          <p:cNvPr id="63" name="Rectangle 62">
            <a:extLst>
              <a:ext uri="{FF2B5EF4-FFF2-40B4-BE49-F238E27FC236}">
                <a16:creationId xmlns:a16="http://schemas.microsoft.com/office/drawing/2014/main" id="{5C160898-0BA6-9248-A04E-926D85FE6639}"/>
              </a:ext>
            </a:extLst>
          </p:cNvPr>
          <p:cNvSpPr/>
          <p:nvPr/>
        </p:nvSpPr>
        <p:spPr>
          <a:xfrm>
            <a:off x="9068561" y="6160931"/>
            <a:ext cx="2258570" cy="400110"/>
          </a:xfrm>
          <a:prstGeom prst="rect">
            <a:avLst/>
          </a:prstGeom>
          <a:solidFill>
            <a:schemeClr val="bg1">
              <a:alpha val="0"/>
            </a:schemeClr>
          </a:solidFill>
        </p:spPr>
        <p:txBody>
          <a:bodyPr wrap="square">
            <a:spAutoFit/>
          </a:bodyPr>
          <a:lstStyle/>
          <a:p>
            <a:pPr marL="0" lvl="1" algn="ctr" fontAlgn="base">
              <a:defRPr sz="2200">
                <a:solidFill>
                  <a:srgbClr val="FFFFFF"/>
                </a:solidFill>
                <a:latin typeface="Helvetica Neue"/>
                <a:ea typeface="Helvetica Neue"/>
                <a:cs typeface="Helvetica Neue"/>
                <a:sym typeface="Helvetica Neue"/>
              </a:defRPr>
            </a:pPr>
            <a:r>
              <a:rPr lang="en-US" sz="2000" b="1" dirty="0">
                <a:solidFill>
                  <a:schemeClr val="bg1"/>
                </a:solidFill>
                <a:latin typeface="Source Sans Pro Black" panose="020B0503030403020204" pitchFamily="34" charset="0"/>
                <a:ea typeface="Source Sans Pro Black" panose="020B0503030403020204" pitchFamily="34" charset="0"/>
                <a:cs typeface="Helvetica Neue"/>
              </a:rPr>
              <a:t>300,000 miles</a:t>
            </a:r>
            <a:endParaRPr lang="en-US" sz="2000" b="1" dirty="0">
              <a:solidFill>
                <a:schemeClr val="bg1"/>
              </a:solidFill>
              <a:latin typeface="Source Sans Pro" panose="020B0503030403020204" pitchFamily="34" charset="0"/>
              <a:ea typeface="Source Sans Pro" panose="020B0503030403020204" pitchFamily="34" charset="0"/>
            </a:endParaRPr>
          </a:p>
        </p:txBody>
      </p:sp>
      <p:sp>
        <p:nvSpPr>
          <p:cNvPr id="64" name="Rectangle 63">
            <a:extLst>
              <a:ext uri="{FF2B5EF4-FFF2-40B4-BE49-F238E27FC236}">
                <a16:creationId xmlns:a16="http://schemas.microsoft.com/office/drawing/2014/main" id="{23BA7D8F-A1C3-2B4E-99E4-D544D15355C1}"/>
              </a:ext>
            </a:extLst>
          </p:cNvPr>
          <p:cNvSpPr/>
          <p:nvPr/>
        </p:nvSpPr>
        <p:spPr>
          <a:xfrm>
            <a:off x="3655384" y="6135894"/>
            <a:ext cx="2696728" cy="400110"/>
          </a:xfrm>
          <a:prstGeom prst="rect">
            <a:avLst/>
          </a:prstGeom>
          <a:solidFill>
            <a:schemeClr val="bg1">
              <a:alpha val="0"/>
            </a:schemeClr>
          </a:solidFill>
        </p:spPr>
        <p:txBody>
          <a:bodyPr wrap="square">
            <a:spAutoFit/>
          </a:bodyPr>
          <a:lstStyle/>
          <a:p>
            <a:pPr marL="0" lvl="1" algn="ctr" fontAlgn="base">
              <a:defRPr sz="2200">
                <a:solidFill>
                  <a:srgbClr val="FFFFFF"/>
                </a:solidFill>
                <a:latin typeface="Helvetica Neue"/>
                <a:ea typeface="Helvetica Neue"/>
                <a:cs typeface="Helvetica Neue"/>
                <a:sym typeface="Helvetica Neue"/>
              </a:defRPr>
            </a:pPr>
            <a:r>
              <a:rPr lang="en-US" sz="2000" b="1" dirty="0">
                <a:solidFill>
                  <a:schemeClr val="bg1"/>
                </a:solidFill>
                <a:latin typeface="Source Sans Pro Black" panose="020B0503030403020204" pitchFamily="34" charset="0"/>
                <a:ea typeface="Source Sans Pro Black" panose="020B0503030403020204" pitchFamily="34" charset="0"/>
                <a:cs typeface="Helvetica Neue"/>
              </a:rPr>
              <a:t>500,000 miles</a:t>
            </a:r>
            <a:endParaRPr lang="en-US" sz="2000" b="1" dirty="0">
              <a:solidFill>
                <a:schemeClr val="bg1"/>
              </a:solidFill>
              <a:latin typeface="Source Sans Pro" panose="020B0503030403020204" pitchFamily="34" charset="0"/>
              <a:ea typeface="Source Sans Pro" panose="020B0503030403020204" pitchFamily="34" charset="0"/>
            </a:endParaRPr>
          </a:p>
        </p:txBody>
      </p:sp>
      <p:sp>
        <p:nvSpPr>
          <p:cNvPr id="65" name="Rectangle 64">
            <a:extLst>
              <a:ext uri="{FF2B5EF4-FFF2-40B4-BE49-F238E27FC236}">
                <a16:creationId xmlns:a16="http://schemas.microsoft.com/office/drawing/2014/main" id="{3A4C1C84-5512-364A-89B6-E7EACE347D56}"/>
              </a:ext>
            </a:extLst>
          </p:cNvPr>
          <p:cNvSpPr/>
          <p:nvPr/>
        </p:nvSpPr>
        <p:spPr>
          <a:xfrm>
            <a:off x="6680969" y="6135894"/>
            <a:ext cx="2508352" cy="400110"/>
          </a:xfrm>
          <a:prstGeom prst="rect">
            <a:avLst/>
          </a:prstGeom>
          <a:solidFill>
            <a:schemeClr val="bg1">
              <a:alpha val="0"/>
            </a:schemeClr>
          </a:solidFill>
        </p:spPr>
        <p:txBody>
          <a:bodyPr wrap="square">
            <a:spAutoFit/>
          </a:bodyPr>
          <a:lstStyle/>
          <a:p>
            <a:pPr marL="0" lvl="1" algn="ctr" fontAlgn="base">
              <a:defRPr sz="2200">
                <a:solidFill>
                  <a:srgbClr val="FFFFFF"/>
                </a:solidFill>
                <a:latin typeface="Helvetica Neue"/>
                <a:ea typeface="Helvetica Neue"/>
                <a:cs typeface="Helvetica Neue"/>
                <a:sym typeface="Helvetica Neue"/>
              </a:defRPr>
            </a:pPr>
            <a:r>
              <a:rPr lang="en-US" sz="2000" b="1" dirty="0">
                <a:solidFill>
                  <a:schemeClr val="bg1"/>
                </a:solidFill>
                <a:latin typeface="Source Sans Pro Black" panose="020B0503030403020204" pitchFamily="34" charset="0"/>
                <a:ea typeface="Source Sans Pro Black" panose="020B0503030403020204" pitchFamily="34" charset="0"/>
                <a:cs typeface="Helvetica Neue"/>
              </a:rPr>
              <a:t>375,000 miles</a:t>
            </a:r>
            <a:endParaRPr lang="en-US" sz="2000" b="1" dirty="0">
              <a:solidFill>
                <a:schemeClr val="bg1"/>
              </a:solidFill>
              <a:latin typeface="Source Sans Pro" panose="020B0503030403020204" pitchFamily="34" charset="0"/>
              <a:ea typeface="Source Sans Pro" panose="020B0503030403020204" pitchFamily="34" charset="0"/>
            </a:endParaRPr>
          </a:p>
        </p:txBody>
      </p:sp>
      <p:sp>
        <p:nvSpPr>
          <p:cNvPr id="66" name="Google Shape;967;p65">
            <a:extLst>
              <a:ext uri="{FF2B5EF4-FFF2-40B4-BE49-F238E27FC236}">
                <a16:creationId xmlns:a16="http://schemas.microsoft.com/office/drawing/2014/main" id="{74D7D130-34A6-EA46-A962-7D8F4BD9F7BC}"/>
              </a:ext>
            </a:extLst>
          </p:cNvPr>
          <p:cNvSpPr/>
          <p:nvPr/>
        </p:nvSpPr>
        <p:spPr>
          <a:xfrm>
            <a:off x="6235052" y="6128461"/>
            <a:ext cx="388753" cy="414975"/>
          </a:xfrm>
          <a:custGeom>
            <a:avLst/>
            <a:gdLst/>
            <a:ahLst/>
            <a:cxnLst/>
            <a:rect l="l" t="t" r="r" b="b"/>
            <a:pathLst>
              <a:path w="2626" h="2179" extrusionOk="0">
                <a:moveTo>
                  <a:pt x="0" y="1"/>
                </a:moveTo>
                <a:lnTo>
                  <a:pt x="887" y="1090"/>
                </a:lnTo>
                <a:lnTo>
                  <a:pt x="0" y="2179"/>
                </a:lnTo>
                <a:lnTo>
                  <a:pt x="1644" y="2179"/>
                </a:lnTo>
                <a:lnTo>
                  <a:pt x="2625" y="1090"/>
                </a:lnTo>
                <a:lnTo>
                  <a:pt x="1644" y="1"/>
                </a:lnTo>
                <a:close/>
              </a:path>
            </a:pathLst>
          </a:custGeom>
          <a:solidFill>
            <a:schemeClr val="bg1">
              <a:alpha val="40000"/>
            </a:schemeClr>
          </a:solidFill>
          <a:ln w="9525" cap="flat" cmpd="sng">
            <a:noFill/>
            <a:prstDash val="solid"/>
            <a:round/>
            <a:headEnd type="none" w="sm" len="sm"/>
            <a:tailEnd type="none" w="sm" len="sm"/>
          </a:ln>
        </p:spPr>
        <p:txBody>
          <a:bodyPr spcFirstLastPara="1" wrap="square" lIns="121900" tIns="121900" rIns="121900" bIns="121900" anchor="ctr" anchorCtr="0">
            <a:noAutofit/>
          </a:bodyPr>
          <a:lstStyle/>
          <a:p>
            <a:endParaRPr sz="2489"/>
          </a:p>
        </p:txBody>
      </p:sp>
      <p:sp>
        <p:nvSpPr>
          <p:cNvPr id="67" name="Google Shape;967;p65">
            <a:extLst>
              <a:ext uri="{FF2B5EF4-FFF2-40B4-BE49-F238E27FC236}">
                <a16:creationId xmlns:a16="http://schemas.microsoft.com/office/drawing/2014/main" id="{1B432CC1-5D74-EF4B-9B67-7743A23456BB}"/>
              </a:ext>
            </a:extLst>
          </p:cNvPr>
          <p:cNvSpPr/>
          <p:nvPr/>
        </p:nvSpPr>
        <p:spPr>
          <a:xfrm>
            <a:off x="8839440" y="6171102"/>
            <a:ext cx="388753" cy="414975"/>
          </a:xfrm>
          <a:custGeom>
            <a:avLst/>
            <a:gdLst/>
            <a:ahLst/>
            <a:cxnLst/>
            <a:rect l="l" t="t" r="r" b="b"/>
            <a:pathLst>
              <a:path w="2626" h="2179" extrusionOk="0">
                <a:moveTo>
                  <a:pt x="0" y="1"/>
                </a:moveTo>
                <a:lnTo>
                  <a:pt x="887" y="1090"/>
                </a:lnTo>
                <a:lnTo>
                  <a:pt x="0" y="2179"/>
                </a:lnTo>
                <a:lnTo>
                  <a:pt x="1644" y="2179"/>
                </a:lnTo>
                <a:lnTo>
                  <a:pt x="2625" y="1090"/>
                </a:lnTo>
                <a:lnTo>
                  <a:pt x="1644" y="1"/>
                </a:lnTo>
                <a:close/>
              </a:path>
            </a:pathLst>
          </a:custGeom>
          <a:solidFill>
            <a:schemeClr val="bg1">
              <a:alpha val="40000"/>
            </a:schemeClr>
          </a:solidFill>
          <a:ln w="9525" cap="flat" cmpd="sng">
            <a:noFill/>
            <a:prstDash val="solid"/>
            <a:round/>
            <a:headEnd type="none" w="sm" len="sm"/>
            <a:tailEnd type="none" w="sm" len="sm"/>
          </a:ln>
        </p:spPr>
        <p:txBody>
          <a:bodyPr spcFirstLastPara="1" wrap="square" lIns="121900" tIns="121900" rIns="121900" bIns="121900" anchor="ctr" anchorCtr="0">
            <a:noAutofit/>
          </a:bodyPr>
          <a:lstStyle/>
          <a:p>
            <a:endParaRPr sz="2489"/>
          </a:p>
        </p:txBody>
      </p:sp>
    </p:spTree>
    <p:extLst>
      <p:ext uri="{BB962C8B-B14F-4D97-AF65-F5344CB8AC3E}">
        <p14:creationId xmlns:p14="http://schemas.microsoft.com/office/powerpoint/2010/main" val="42136689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9364C57F-0364-004F-9D8C-3272C20543A7}"/>
              </a:ext>
            </a:extLst>
          </p:cNvPr>
          <p:cNvSpPr/>
          <p:nvPr/>
        </p:nvSpPr>
        <p:spPr>
          <a:xfrm>
            <a:off x="421578" y="4225340"/>
            <a:ext cx="11345701" cy="2096943"/>
          </a:xfrm>
          <a:prstGeom prst="rect">
            <a:avLst/>
          </a:prstGeom>
          <a:solidFill>
            <a:schemeClr val="bg1">
              <a:alpha val="8000"/>
            </a:schemeClr>
          </a:solidFill>
          <a:ln w="9525" cap="flat" cmpd="sng">
            <a:solidFill>
              <a:schemeClr val="bg1"/>
            </a:solidFill>
            <a:prstDash val="solid"/>
            <a:round/>
            <a:headEnd type="none" w="sm" len="sm"/>
            <a:tailEnd type="none" w="sm" len="sm"/>
          </a:ln>
        </p:spPr>
        <p:txBody>
          <a:bodyPr rot="0" spcFirstLastPara="1" vertOverflow="overflow" horzOverflow="overflow" vert="horz" wrap="square" lIns="91433" tIns="45700" rIns="91433" bIns="45700" numCol="6" spcCol="0" rtlCol="0" fromWordArt="0" anchor="ctr" anchorCtr="0" forceAA="0" compatLnSpc="1">
            <a:prstTxWarp prst="textNoShape">
              <a:avLst/>
            </a:prstTxWarp>
            <a:noAutofit/>
          </a:bodyPr>
          <a:lstStyle/>
          <a:p>
            <a:pPr algn="ctr"/>
            <a:r>
              <a:rPr lang="en-US" dirty="0">
                <a:solidFill>
                  <a:schemeClr val="bg1"/>
                </a:solidFill>
                <a:latin typeface="Source Sans Pro Light" panose="020B0403030403020204" pitchFamily="34" charset="0"/>
                <a:ea typeface="Source Sans Pro Light" panose="020B0403030403020204" pitchFamily="34" charset="0"/>
                <a:cs typeface="Calibri"/>
              </a:rPr>
              <a:t>2020-2022 </a:t>
            </a:r>
          </a:p>
          <a:p>
            <a:pPr algn="ctr"/>
            <a:r>
              <a:rPr lang="en-US" dirty="0">
                <a:solidFill>
                  <a:schemeClr val="bg1"/>
                </a:solidFill>
                <a:latin typeface="Source Sans Pro Light" panose="020B0403030403020204" pitchFamily="34" charset="0"/>
                <a:ea typeface="Source Sans Pro Light" panose="020B0403030403020204" pitchFamily="34" charset="0"/>
                <a:cs typeface="Calibri"/>
              </a:rPr>
              <a:t>PIPELINE</a:t>
            </a:r>
          </a:p>
        </p:txBody>
      </p:sp>
      <p:sp>
        <p:nvSpPr>
          <p:cNvPr id="2" name="Rectangle 1">
            <a:extLst>
              <a:ext uri="{FF2B5EF4-FFF2-40B4-BE49-F238E27FC236}">
                <a16:creationId xmlns:a16="http://schemas.microsoft.com/office/drawing/2014/main" id="{03B0D35C-9930-C645-92E9-BAAD69EB4F81}"/>
              </a:ext>
            </a:extLst>
          </p:cNvPr>
          <p:cNvSpPr/>
          <p:nvPr/>
        </p:nvSpPr>
        <p:spPr>
          <a:xfrm>
            <a:off x="406587" y="1308760"/>
            <a:ext cx="11360692" cy="2070226"/>
          </a:xfrm>
          <a:prstGeom prst="rect">
            <a:avLst/>
          </a:prstGeom>
          <a:solidFill>
            <a:schemeClr val="bg1">
              <a:alpha val="8000"/>
            </a:schemeClr>
          </a:solidFill>
          <a:ln w="9525" cap="flat" cmpd="sng">
            <a:solidFill>
              <a:schemeClr val="bg1"/>
            </a:solidFill>
            <a:prstDash val="solid"/>
            <a:round/>
            <a:headEnd type="none" w="sm" len="sm"/>
            <a:tailEnd type="none" w="sm" len="sm"/>
          </a:ln>
        </p:spPr>
        <p:txBody>
          <a:bodyPr spcFirstLastPara="1" wrap="square" lIns="91433" tIns="45700" rIns="91433" bIns="45700" numCol="6" anchor="ctr" anchorCtr="0">
            <a:noAutofit/>
          </a:bodyPr>
          <a:lstStyle/>
          <a:p>
            <a:pPr algn="ctr"/>
            <a:r>
              <a:rPr lang="en-US" dirty="0">
                <a:solidFill>
                  <a:schemeClr val="bg1"/>
                </a:solidFill>
                <a:latin typeface="Source Sans Pro Light" panose="020B0403030403020204" pitchFamily="34" charset="0"/>
                <a:ea typeface="Source Sans Pro Light" panose="020B0403030403020204" pitchFamily="34" charset="0"/>
                <a:cs typeface="Calibri"/>
              </a:rPr>
              <a:t>MARKET </a:t>
            </a:r>
          </a:p>
          <a:p>
            <a:pPr algn="ctr"/>
            <a:r>
              <a:rPr lang="en-US" dirty="0">
                <a:solidFill>
                  <a:schemeClr val="bg1"/>
                </a:solidFill>
                <a:latin typeface="Source Sans Pro Light" panose="020B0403030403020204" pitchFamily="34" charset="0"/>
                <a:ea typeface="Source Sans Pro Light" panose="020B0403030403020204" pitchFamily="34" charset="0"/>
                <a:cs typeface="Calibri"/>
              </a:rPr>
              <a:t>OPPORTUNITY</a:t>
            </a:r>
          </a:p>
        </p:txBody>
      </p:sp>
      <p:sp>
        <p:nvSpPr>
          <p:cNvPr id="3" name="Text Placeholder 1">
            <a:extLst>
              <a:ext uri="{FF2B5EF4-FFF2-40B4-BE49-F238E27FC236}">
                <a16:creationId xmlns:a16="http://schemas.microsoft.com/office/drawing/2014/main" id="{1F2AE5C6-6A73-F844-89B5-9117F024C686}"/>
              </a:ext>
            </a:extLst>
          </p:cNvPr>
          <p:cNvSpPr txBox="1">
            <a:spLocks/>
          </p:cNvSpPr>
          <p:nvPr/>
        </p:nvSpPr>
        <p:spPr>
          <a:xfrm>
            <a:off x="454700" y="391011"/>
            <a:ext cx="11970382" cy="666896"/>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3800" dirty="0">
                <a:solidFill>
                  <a:schemeClr val="bg1"/>
                </a:solidFill>
                <a:latin typeface="Roboto Thin" panose="02000000000000000000" pitchFamily="2" charset="0"/>
                <a:ea typeface="Roboto Thin" panose="02000000000000000000" pitchFamily="2" charset="0"/>
              </a:rPr>
              <a:t>STEPPING TOWARDS EXCITING POTENTIAL</a:t>
            </a:r>
          </a:p>
        </p:txBody>
      </p:sp>
      <p:sp>
        <p:nvSpPr>
          <p:cNvPr id="33" name="Rectangle 32">
            <a:extLst>
              <a:ext uri="{FF2B5EF4-FFF2-40B4-BE49-F238E27FC236}">
                <a16:creationId xmlns:a16="http://schemas.microsoft.com/office/drawing/2014/main" id="{7BE6C014-FB19-2841-A5EA-55CC717ADC1F}"/>
              </a:ext>
            </a:extLst>
          </p:cNvPr>
          <p:cNvSpPr/>
          <p:nvPr/>
        </p:nvSpPr>
        <p:spPr>
          <a:xfrm>
            <a:off x="2478934" y="1777455"/>
            <a:ext cx="1946548" cy="1138773"/>
          </a:xfrm>
          <a:prstGeom prst="rect">
            <a:avLst/>
          </a:prstGeom>
          <a:solidFill>
            <a:schemeClr val="bg1">
              <a:alpha val="0"/>
            </a:schemeClr>
          </a:solidFill>
        </p:spPr>
        <p:txBody>
          <a:bodyPr wrap="square" anchor="t" anchorCtr="0">
            <a:spAutoFit/>
          </a:bodyPr>
          <a:lstStyle/>
          <a:p>
            <a:pPr marL="0" lvl="1" algn="ctr" fontAlgn="base">
              <a:defRPr sz="2200">
                <a:solidFill>
                  <a:srgbClr val="FFFFFF"/>
                </a:solidFill>
                <a:latin typeface="Helvetica Neue"/>
                <a:ea typeface="Helvetica Neue"/>
                <a:cs typeface="Helvetica Neue"/>
                <a:sym typeface="Helvetica Neue"/>
              </a:defRPr>
            </a:pPr>
            <a:r>
              <a:rPr lang="en-US" sz="3600" b="1" dirty="0">
                <a:solidFill>
                  <a:schemeClr val="bg1"/>
                </a:solidFill>
                <a:latin typeface="Source Sans Pro Black" panose="020B0503030403020204" pitchFamily="34" charset="0"/>
                <a:ea typeface="Source Sans Pro Black" panose="020B0503030403020204" pitchFamily="34" charset="0"/>
                <a:cs typeface="Helvetica Neue"/>
              </a:rPr>
              <a:t>300,000</a:t>
            </a:r>
            <a:endParaRPr lang="en-US" sz="2800" b="1" dirty="0">
              <a:solidFill>
                <a:schemeClr val="bg1"/>
              </a:solidFill>
              <a:latin typeface="Source Sans Pro Black" panose="020B0503030403020204" pitchFamily="34" charset="0"/>
              <a:ea typeface="Source Sans Pro Black" panose="020B0503030403020204" pitchFamily="34" charset="0"/>
              <a:cs typeface="Helvetica Neue"/>
            </a:endParaRPr>
          </a:p>
          <a:p>
            <a:pPr marL="0" lvl="1" algn="ctr" fontAlgn="base">
              <a:defRPr sz="2200">
                <a:solidFill>
                  <a:srgbClr val="FFFFFF"/>
                </a:solidFill>
                <a:latin typeface="Helvetica Neue"/>
                <a:ea typeface="Helvetica Neue"/>
                <a:cs typeface="Helvetica Neue"/>
                <a:sym typeface="Helvetica Neue"/>
              </a:defRPr>
            </a:pPr>
            <a:r>
              <a:rPr lang="en-US" sz="1600" dirty="0">
                <a:solidFill>
                  <a:schemeClr val="bg1"/>
                </a:solidFill>
                <a:latin typeface="Source Sans Pro Light" panose="020B0403030403020204" pitchFamily="34" charset="0"/>
                <a:ea typeface="Source Sans Pro Light" panose="020B0403030403020204" pitchFamily="34" charset="0"/>
                <a:cs typeface="Helvetica Neue"/>
              </a:rPr>
              <a:t>serviceable, obtainable miles</a:t>
            </a:r>
          </a:p>
        </p:txBody>
      </p:sp>
      <p:sp>
        <p:nvSpPr>
          <p:cNvPr id="37" name="Rectangle 36">
            <a:extLst>
              <a:ext uri="{FF2B5EF4-FFF2-40B4-BE49-F238E27FC236}">
                <a16:creationId xmlns:a16="http://schemas.microsoft.com/office/drawing/2014/main" id="{DC17ECC5-D2E6-E943-B43A-17EBB30FE98D}"/>
              </a:ext>
            </a:extLst>
          </p:cNvPr>
          <p:cNvSpPr/>
          <p:nvPr/>
        </p:nvSpPr>
        <p:spPr>
          <a:xfrm>
            <a:off x="5502394" y="4827535"/>
            <a:ext cx="1840450" cy="892552"/>
          </a:xfrm>
          <a:prstGeom prst="rect">
            <a:avLst/>
          </a:prstGeom>
          <a:solidFill>
            <a:schemeClr val="bg1">
              <a:alpha val="0"/>
            </a:schemeClr>
          </a:solidFill>
        </p:spPr>
        <p:txBody>
          <a:bodyPr wrap="square" anchor="t" anchorCtr="0">
            <a:spAutoFit/>
          </a:bodyPr>
          <a:lstStyle/>
          <a:p>
            <a:pPr marL="0" lvl="1" algn="ctr" fontAlgn="base">
              <a:defRPr sz="2200">
                <a:solidFill>
                  <a:srgbClr val="FFFFFF"/>
                </a:solidFill>
                <a:latin typeface="Helvetica Neue"/>
                <a:ea typeface="Helvetica Neue"/>
                <a:cs typeface="Helvetica Neue"/>
                <a:sym typeface="Helvetica Neue"/>
              </a:defRPr>
            </a:pPr>
            <a:r>
              <a:rPr lang="en-US" sz="3600" b="1" dirty="0">
                <a:solidFill>
                  <a:schemeClr val="bg1"/>
                </a:solidFill>
                <a:latin typeface="Source Sans Pro Black" panose="020B0503030403020204" pitchFamily="34" charset="0"/>
                <a:ea typeface="Source Sans Pro Black" panose="020B0503030403020204" pitchFamily="34" charset="0"/>
                <a:cs typeface="Helvetica Neue"/>
              </a:rPr>
              <a:t>4,640</a:t>
            </a:r>
          </a:p>
          <a:p>
            <a:pPr marL="0" lvl="1" algn="ctr" fontAlgn="base">
              <a:defRPr sz="2200">
                <a:solidFill>
                  <a:srgbClr val="FFFFFF"/>
                </a:solidFill>
                <a:latin typeface="Helvetica Neue"/>
                <a:ea typeface="Helvetica Neue"/>
                <a:cs typeface="Helvetica Neue"/>
                <a:sym typeface="Helvetica Neue"/>
              </a:defRPr>
            </a:pPr>
            <a:r>
              <a:rPr lang="en-US" sz="1600" dirty="0">
                <a:solidFill>
                  <a:schemeClr val="bg1"/>
                </a:solidFill>
                <a:latin typeface="Source Sans Pro Light" panose="020B0403030403020204" pitchFamily="34" charset="0"/>
                <a:ea typeface="Source Sans Pro Light" panose="020B0403030403020204" pitchFamily="34" charset="0"/>
                <a:cs typeface="Helvetica Neue"/>
              </a:rPr>
              <a:t>units sold </a:t>
            </a:r>
          </a:p>
        </p:txBody>
      </p:sp>
      <p:sp>
        <p:nvSpPr>
          <p:cNvPr id="41" name="Rectangle 40">
            <a:extLst>
              <a:ext uri="{FF2B5EF4-FFF2-40B4-BE49-F238E27FC236}">
                <a16:creationId xmlns:a16="http://schemas.microsoft.com/office/drawing/2014/main" id="{EB9BD161-4329-174A-BC95-27DBB22A489E}"/>
              </a:ext>
            </a:extLst>
          </p:cNvPr>
          <p:cNvSpPr/>
          <p:nvPr/>
        </p:nvSpPr>
        <p:spPr>
          <a:xfrm>
            <a:off x="9340872" y="4626058"/>
            <a:ext cx="2510437" cy="1446550"/>
          </a:xfrm>
          <a:prstGeom prst="rect">
            <a:avLst/>
          </a:prstGeom>
          <a:solidFill>
            <a:schemeClr val="bg1">
              <a:alpha val="0"/>
            </a:schemeClr>
          </a:solidFill>
        </p:spPr>
        <p:txBody>
          <a:bodyPr wrap="square">
            <a:spAutoFit/>
          </a:bodyPr>
          <a:lstStyle/>
          <a:p>
            <a:pPr marL="0" lvl="1" algn="ctr" fontAlgn="base"/>
            <a:r>
              <a:rPr lang="en-US" sz="3600" b="1" dirty="0">
                <a:solidFill>
                  <a:schemeClr val="bg1"/>
                </a:solidFill>
                <a:latin typeface="Source Sans Pro Black" panose="020B0503030403020204" pitchFamily="34" charset="0"/>
                <a:ea typeface="Source Sans Pro Black" panose="020B0503030403020204" pitchFamily="34" charset="0"/>
                <a:cs typeface="Helvetica Neue"/>
              </a:rPr>
              <a:t>$186 </a:t>
            </a:r>
          </a:p>
          <a:p>
            <a:pPr marL="0" lvl="1" algn="ctr" fontAlgn="base"/>
            <a:r>
              <a:rPr lang="en-US" sz="3600" b="1" dirty="0">
                <a:solidFill>
                  <a:schemeClr val="bg1"/>
                </a:solidFill>
                <a:latin typeface="Source Sans Pro Black" panose="020B0503030403020204" pitchFamily="34" charset="0"/>
                <a:ea typeface="Source Sans Pro Black" panose="020B0503030403020204" pitchFamily="34" charset="0"/>
                <a:cs typeface="Helvetica Neue"/>
              </a:rPr>
              <a:t>million </a:t>
            </a:r>
          </a:p>
          <a:p>
            <a:pPr marL="0" lvl="1" algn="ctr" fontAlgn="base"/>
            <a:r>
              <a:rPr lang="en-US" sz="1600" dirty="0">
                <a:solidFill>
                  <a:schemeClr val="bg1"/>
                </a:solidFill>
                <a:latin typeface="Source Sans Pro Light" panose="020B0403030403020204" pitchFamily="34" charset="0"/>
                <a:ea typeface="Source Sans Pro Light" panose="020B0403030403020204" pitchFamily="34" charset="0"/>
                <a:cs typeface="Helvetica Neue"/>
              </a:rPr>
              <a:t>sales</a:t>
            </a:r>
          </a:p>
        </p:txBody>
      </p:sp>
      <p:sp>
        <p:nvSpPr>
          <p:cNvPr id="10" name="Rectangle 9">
            <a:extLst>
              <a:ext uri="{FF2B5EF4-FFF2-40B4-BE49-F238E27FC236}">
                <a16:creationId xmlns:a16="http://schemas.microsoft.com/office/drawing/2014/main" id="{14E0664B-4E38-864E-A4A2-E450A20B54EF}"/>
              </a:ext>
            </a:extLst>
          </p:cNvPr>
          <p:cNvSpPr/>
          <p:nvPr/>
        </p:nvSpPr>
        <p:spPr>
          <a:xfrm>
            <a:off x="5502174" y="1784263"/>
            <a:ext cx="2323072" cy="1138773"/>
          </a:xfrm>
          <a:prstGeom prst="rect">
            <a:avLst/>
          </a:prstGeom>
        </p:spPr>
        <p:txBody>
          <a:bodyPr wrap="none" anchor="t" anchorCtr="0">
            <a:spAutoFit/>
          </a:bodyPr>
          <a:lstStyle/>
          <a:p>
            <a:pPr marL="0" lvl="1" algn="ctr" fontAlgn="base">
              <a:defRPr sz="2200">
                <a:solidFill>
                  <a:srgbClr val="FFFFFF"/>
                </a:solidFill>
                <a:latin typeface="Helvetica Neue"/>
                <a:ea typeface="Helvetica Neue"/>
                <a:cs typeface="Helvetica Neue"/>
                <a:sym typeface="Helvetica Neue"/>
              </a:defRPr>
            </a:pPr>
            <a:r>
              <a:rPr lang="en-US" sz="3600" b="1" dirty="0">
                <a:solidFill>
                  <a:schemeClr val="bg1"/>
                </a:solidFill>
                <a:latin typeface="Source Sans Pro Black" panose="020B0503030403020204" pitchFamily="34" charset="0"/>
                <a:ea typeface="Source Sans Pro Black" panose="020B0503030403020204" pitchFamily="34" charset="0"/>
                <a:cs typeface="Helvetica Neue"/>
              </a:rPr>
              <a:t>6,000,000 </a:t>
            </a:r>
          </a:p>
          <a:p>
            <a:pPr marL="0" lvl="1" algn="ctr" fontAlgn="base">
              <a:defRPr sz="2200">
                <a:solidFill>
                  <a:srgbClr val="FFFFFF"/>
                </a:solidFill>
                <a:latin typeface="Helvetica Neue"/>
                <a:ea typeface="Helvetica Neue"/>
                <a:cs typeface="Helvetica Neue"/>
                <a:sym typeface="Helvetica Neue"/>
              </a:defRPr>
            </a:pPr>
            <a:r>
              <a:rPr lang="en-US" sz="1600" dirty="0">
                <a:solidFill>
                  <a:schemeClr val="bg1"/>
                </a:solidFill>
                <a:latin typeface="Source Sans Pro Light" panose="020B0403030403020204" pitchFamily="34" charset="0"/>
                <a:ea typeface="Source Sans Pro Light" panose="020B0403030403020204" pitchFamily="34" charset="0"/>
                <a:cs typeface="Helvetica Neue"/>
              </a:rPr>
              <a:t>units sold</a:t>
            </a:r>
          </a:p>
          <a:p>
            <a:pPr marL="0" lvl="1" algn="ctr" fontAlgn="base">
              <a:defRPr sz="2200">
                <a:solidFill>
                  <a:srgbClr val="FFFFFF"/>
                </a:solidFill>
                <a:latin typeface="Helvetica Neue"/>
                <a:ea typeface="Helvetica Neue"/>
                <a:cs typeface="Helvetica Neue"/>
                <a:sym typeface="Helvetica Neue"/>
              </a:defRPr>
            </a:pPr>
            <a:endParaRPr lang="en-US" sz="1600" dirty="0">
              <a:solidFill>
                <a:schemeClr val="bg1"/>
              </a:solidFill>
              <a:latin typeface="Source Sans Pro Light" panose="020B0403030403020204" pitchFamily="34" charset="0"/>
              <a:ea typeface="Source Sans Pro Light" panose="020B0403030403020204" pitchFamily="34" charset="0"/>
            </a:endParaRPr>
          </a:p>
        </p:txBody>
      </p:sp>
      <p:sp>
        <p:nvSpPr>
          <p:cNvPr id="43" name="Rectangle 42">
            <a:extLst>
              <a:ext uri="{FF2B5EF4-FFF2-40B4-BE49-F238E27FC236}">
                <a16:creationId xmlns:a16="http://schemas.microsoft.com/office/drawing/2014/main" id="{1B131D58-0DFD-7246-B90D-00DC26345853}"/>
              </a:ext>
            </a:extLst>
          </p:cNvPr>
          <p:cNvSpPr/>
          <p:nvPr/>
        </p:nvSpPr>
        <p:spPr>
          <a:xfrm>
            <a:off x="9710266" y="1683933"/>
            <a:ext cx="1771650" cy="1446550"/>
          </a:xfrm>
          <a:prstGeom prst="rect">
            <a:avLst/>
          </a:prstGeom>
        </p:spPr>
        <p:txBody>
          <a:bodyPr wrap="square">
            <a:spAutoFit/>
          </a:bodyPr>
          <a:lstStyle/>
          <a:p>
            <a:pPr marL="0" lvl="1" algn="ctr" fontAlgn="base">
              <a:defRPr sz="2200">
                <a:solidFill>
                  <a:srgbClr val="FFFFFF"/>
                </a:solidFill>
                <a:latin typeface="Helvetica Neue"/>
                <a:ea typeface="Helvetica Neue"/>
                <a:cs typeface="Helvetica Neue"/>
                <a:sym typeface="Helvetica Neue"/>
              </a:defRPr>
            </a:pPr>
            <a:r>
              <a:rPr lang="en-US" sz="3600" b="1" dirty="0">
                <a:solidFill>
                  <a:schemeClr val="bg1"/>
                </a:solidFill>
                <a:latin typeface="Source Sans Pro Black" panose="020B0503030403020204" pitchFamily="34" charset="0"/>
                <a:ea typeface="Source Sans Pro Black" panose="020B0503030403020204" pitchFamily="34" charset="0"/>
                <a:cs typeface="Helvetica Neue"/>
              </a:rPr>
              <a:t>$240  billion </a:t>
            </a:r>
          </a:p>
          <a:p>
            <a:pPr marL="0" lvl="1" algn="ctr" fontAlgn="base">
              <a:defRPr sz="2200">
                <a:solidFill>
                  <a:srgbClr val="FFFFFF"/>
                </a:solidFill>
                <a:latin typeface="Helvetica Neue"/>
                <a:ea typeface="Helvetica Neue"/>
                <a:cs typeface="Helvetica Neue"/>
                <a:sym typeface="Helvetica Neue"/>
              </a:defRPr>
            </a:pPr>
            <a:r>
              <a:rPr lang="en-US" sz="1600" dirty="0">
                <a:solidFill>
                  <a:schemeClr val="bg1"/>
                </a:solidFill>
                <a:latin typeface="Source Sans Pro Light" panose="020B0403030403020204" pitchFamily="34" charset="0"/>
                <a:ea typeface="Source Sans Pro Light" panose="020B0403030403020204" pitchFamily="34" charset="0"/>
                <a:cs typeface="Helvetica Neue"/>
              </a:rPr>
              <a:t>sales</a:t>
            </a:r>
            <a:endParaRPr lang="en-US" sz="1600" dirty="0">
              <a:solidFill>
                <a:schemeClr val="bg1"/>
              </a:solidFill>
              <a:latin typeface="Source Sans Pro Light" panose="020B0403030403020204" pitchFamily="34" charset="0"/>
              <a:ea typeface="Source Sans Pro Light" panose="020B0403030403020204" pitchFamily="34" charset="0"/>
            </a:endParaRPr>
          </a:p>
        </p:txBody>
      </p:sp>
      <p:sp>
        <p:nvSpPr>
          <p:cNvPr id="48" name="Google Shape;967;p65">
            <a:extLst>
              <a:ext uri="{FF2B5EF4-FFF2-40B4-BE49-F238E27FC236}">
                <a16:creationId xmlns:a16="http://schemas.microsoft.com/office/drawing/2014/main" id="{8F33B8D4-DBEC-014A-912C-F1E32613D1C8}"/>
              </a:ext>
            </a:extLst>
          </p:cNvPr>
          <p:cNvSpPr/>
          <p:nvPr/>
        </p:nvSpPr>
        <p:spPr>
          <a:xfrm>
            <a:off x="8210350" y="1940466"/>
            <a:ext cx="803768" cy="666895"/>
          </a:xfrm>
          <a:custGeom>
            <a:avLst/>
            <a:gdLst/>
            <a:ahLst/>
            <a:cxnLst/>
            <a:rect l="l" t="t" r="r" b="b"/>
            <a:pathLst>
              <a:path w="2626" h="2179" extrusionOk="0">
                <a:moveTo>
                  <a:pt x="0" y="1"/>
                </a:moveTo>
                <a:lnTo>
                  <a:pt x="887" y="1090"/>
                </a:lnTo>
                <a:lnTo>
                  <a:pt x="0" y="2179"/>
                </a:lnTo>
                <a:lnTo>
                  <a:pt x="1644" y="2179"/>
                </a:lnTo>
                <a:lnTo>
                  <a:pt x="2625" y="1090"/>
                </a:lnTo>
                <a:lnTo>
                  <a:pt x="1644" y="1"/>
                </a:lnTo>
                <a:close/>
              </a:path>
            </a:pathLst>
          </a:custGeom>
          <a:solidFill>
            <a:schemeClr val="bg1">
              <a:alpha val="40000"/>
            </a:schemeClr>
          </a:solidFill>
          <a:ln w="9525" cap="flat" cmpd="sng">
            <a:noFill/>
            <a:prstDash val="solid"/>
            <a:round/>
            <a:headEnd type="none" w="sm" len="sm"/>
            <a:tailEnd type="none" w="sm" len="sm"/>
          </a:ln>
        </p:spPr>
        <p:txBody>
          <a:bodyPr spcFirstLastPara="1" wrap="square" lIns="121900" tIns="121900" rIns="121900" bIns="121900" anchor="ctr" anchorCtr="0">
            <a:noAutofit/>
          </a:bodyPr>
          <a:lstStyle/>
          <a:p>
            <a:endParaRPr sz="2489"/>
          </a:p>
        </p:txBody>
      </p:sp>
      <p:sp>
        <p:nvSpPr>
          <p:cNvPr id="52" name="Google Shape;967;p65">
            <a:extLst>
              <a:ext uri="{FF2B5EF4-FFF2-40B4-BE49-F238E27FC236}">
                <a16:creationId xmlns:a16="http://schemas.microsoft.com/office/drawing/2014/main" id="{7784425C-5755-CB4C-B3B4-4EE46FEA008E}"/>
              </a:ext>
            </a:extLst>
          </p:cNvPr>
          <p:cNvSpPr/>
          <p:nvPr/>
        </p:nvSpPr>
        <p:spPr>
          <a:xfrm>
            <a:off x="8210350" y="4943558"/>
            <a:ext cx="803768" cy="666895"/>
          </a:xfrm>
          <a:custGeom>
            <a:avLst/>
            <a:gdLst/>
            <a:ahLst/>
            <a:cxnLst/>
            <a:rect l="l" t="t" r="r" b="b"/>
            <a:pathLst>
              <a:path w="2626" h="2179" extrusionOk="0">
                <a:moveTo>
                  <a:pt x="0" y="1"/>
                </a:moveTo>
                <a:lnTo>
                  <a:pt x="887" y="1090"/>
                </a:lnTo>
                <a:lnTo>
                  <a:pt x="0" y="2179"/>
                </a:lnTo>
                <a:lnTo>
                  <a:pt x="1644" y="2179"/>
                </a:lnTo>
                <a:lnTo>
                  <a:pt x="2625" y="1090"/>
                </a:lnTo>
                <a:lnTo>
                  <a:pt x="1644" y="1"/>
                </a:lnTo>
                <a:close/>
              </a:path>
            </a:pathLst>
          </a:custGeom>
          <a:solidFill>
            <a:schemeClr val="bg1">
              <a:alpha val="40000"/>
            </a:schemeClr>
          </a:solidFill>
          <a:ln w="9525" cap="flat" cmpd="sng">
            <a:noFill/>
            <a:prstDash val="solid"/>
            <a:round/>
            <a:headEnd type="none" w="sm" len="sm"/>
            <a:tailEnd type="none" w="sm" len="sm"/>
          </a:ln>
        </p:spPr>
        <p:txBody>
          <a:bodyPr spcFirstLastPara="1" wrap="square" lIns="121900" tIns="121900" rIns="121900" bIns="121900" anchor="ctr" anchorCtr="0">
            <a:noAutofit/>
          </a:bodyPr>
          <a:lstStyle/>
          <a:p>
            <a:endParaRPr sz="2489"/>
          </a:p>
        </p:txBody>
      </p:sp>
      <p:sp>
        <p:nvSpPr>
          <p:cNvPr id="16" name="Rectangle 15">
            <a:extLst>
              <a:ext uri="{FF2B5EF4-FFF2-40B4-BE49-F238E27FC236}">
                <a16:creationId xmlns:a16="http://schemas.microsoft.com/office/drawing/2014/main" id="{ABE98E8B-F5F1-044A-ABA4-1E3F8E96BFEC}"/>
              </a:ext>
            </a:extLst>
          </p:cNvPr>
          <p:cNvSpPr/>
          <p:nvPr/>
        </p:nvSpPr>
        <p:spPr>
          <a:xfrm>
            <a:off x="2192887" y="4827535"/>
            <a:ext cx="2632561" cy="892552"/>
          </a:xfrm>
          <a:prstGeom prst="rect">
            <a:avLst/>
          </a:prstGeom>
          <a:solidFill>
            <a:schemeClr val="bg1">
              <a:alpha val="0"/>
            </a:schemeClr>
          </a:solidFill>
        </p:spPr>
        <p:txBody>
          <a:bodyPr wrap="square" anchor="t" anchorCtr="0">
            <a:spAutoFit/>
          </a:bodyPr>
          <a:lstStyle/>
          <a:p>
            <a:pPr marL="0" lvl="1" algn="ctr" fontAlgn="base">
              <a:defRPr sz="2200">
                <a:solidFill>
                  <a:srgbClr val="FFFFFF"/>
                </a:solidFill>
                <a:latin typeface="Helvetica Neue"/>
                <a:ea typeface="Helvetica Neue"/>
                <a:cs typeface="Helvetica Neue"/>
                <a:sym typeface="Helvetica Neue"/>
              </a:defRPr>
            </a:pPr>
            <a:r>
              <a:rPr lang="en-US" sz="3600" b="1" dirty="0">
                <a:solidFill>
                  <a:schemeClr val="bg1"/>
                </a:solidFill>
                <a:latin typeface="Source Sans Pro Black" panose="020B0503030403020204" pitchFamily="34" charset="0"/>
                <a:ea typeface="Source Sans Pro Black" panose="020B0503030403020204" pitchFamily="34" charset="0"/>
                <a:cs typeface="Helvetica Neue"/>
              </a:rPr>
              <a:t>200-250</a:t>
            </a:r>
            <a:endParaRPr lang="en-US" sz="2800" b="1" dirty="0">
              <a:solidFill>
                <a:schemeClr val="bg1"/>
              </a:solidFill>
              <a:latin typeface="Source Sans Pro Black" panose="020B0503030403020204" pitchFamily="34" charset="0"/>
              <a:ea typeface="Source Sans Pro Black" panose="020B0503030403020204" pitchFamily="34" charset="0"/>
              <a:cs typeface="Helvetica Neue"/>
            </a:endParaRPr>
          </a:p>
          <a:p>
            <a:pPr marL="0" lvl="1" algn="ctr" fontAlgn="base">
              <a:defRPr sz="2200">
                <a:solidFill>
                  <a:srgbClr val="FFFFFF"/>
                </a:solidFill>
                <a:latin typeface="Helvetica Neue"/>
                <a:ea typeface="Helvetica Neue"/>
                <a:cs typeface="Helvetica Neue"/>
                <a:sym typeface="Helvetica Neue"/>
              </a:defRPr>
            </a:pPr>
            <a:r>
              <a:rPr lang="en-US" sz="1600" dirty="0">
                <a:solidFill>
                  <a:schemeClr val="bg1"/>
                </a:solidFill>
                <a:latin typeface="Source Sans Pro Light" panose="020B0403030403020204" pitchFamily="34" charset="0"/>
                <a:ea typeface="Source Sans Pro Light" panose="020B0403030403020204" pitchFamily="34" charset="0"/>
                <a:cs typeface="Helvetica Neue"/>
              </a:rPr>
              <a:t>miles of canal serviced</a:t>
            </a:r>
          </a:p>
        </p:txBody>
      </p:sp>
      <p:grpSp>
        <p:nvGrpSpPr>
          <p:cNvPr id="9" name="Group 8">
            <a:extLst>
              <a:ext uri="{FF2B5EF4-FFF2-40B4-BE49-F238E27FC236}">
                <a16:creationId xmlns:a16="http://schemas.microsoft.com/office/drawing/2014/main" id="{C4EA2E42-0EA5-554B-97CA-739E43FEAA04}"/>
              </a:ext>
            </a:extLst>
          </p:cNvPr>
          <p:cNvGrpSpPr/>
          <p:nvPr/>
        </p:nvGrpSpPr>
        <p:grpSpPr>
          <a:xfrm>
            <a:off x="3786210" y="2986731"/>
            <a:ext cx="2632561" cy="1655804"/>
            <a:chOff x="4009233" y="2986731"/>
            <a:chExt cx="2632561" cy="1655804"/>
          </a:xfrm>
        </p:grpSpPr>
        <p:sp>
          <p:nvSpPr>
            <p:cNvPr id="20" name="Google Shape;7650;p67">
              <a:extLst>
                <a:ext uri="{FF2B5EF4-FFF2-40B4-BE49-F238E27FC236}">
                  <a16:creationId xmlns:a16="http://schemas.microsoft.com/office/drawing/2014/main" id="{DBD0F05D-65B3-CF4B-BAF2-0BD8EDA1D07C}"/>
                </a:ext>
              </a:extLst>
            </p:cNvPr>
            <p:cNvSpPr/>
            <p:nvPr/>
          </p:nvSpPr>
          <p:spPr>
            <a:xfrm>
              <a:off x="4389313" y="2986731"/>
              <a:ext cx="1773936" cy="1655804"/>
            </a:xfrm>
            <a:prstGeom prst="ellipse">
              <a:avLst/>
            </a:prstGeom>
            <a:solidFill>
              <a:srgbClr val="005889"/>
            </a:solidFill>
            <a:ln w="9525" cap="flat" cmpd="sng">
              <a:solidFill>
                <a:schemeClr val="bg1"/>
              </a:solidFill>
              <a:prstDash val="solid"/>
              <a:round/>
              <a:headEnd type="none" w="sm" len="sm"/>
              <a:tailEnd type="none" w="sm" len="sm"/>
            </a:ln>
          </p:spPr>
          <p:txBody>
            <a:bodyPr spcFirstLastPara="1" wrap="square" lIns="91433" tIns="45700" rIns="91433" bIns="45700" anchor="ctr" anchorCtr="0">
              <a:noAutofit/>
            </a:bodyPr>
            <a:lstStyle/>
            <a:p>
              <a:pPr algn="ctr"/>
              <a:endParaRPr dirty="0">
                <a:solidFill>
                  <a:srgbClr val="00C3B1"/>
                </a:solidFill>
                <a:latin typeface="Calibri"/>
                <a:ea typeface="Calibri"/>
                <a:cs typeface="Calibri"/>
                <a:sym typeface="Calibri"/>
              </a:endParaRPr>
            </a:p>
          </p:txBody>
        </p:sp>
        <p:sp>
          <p:nvSpPr>
            <p:cNvPr id="7" name="Rectangle 6">
              <a:extLst>
                <a:ext uri="{FF2B5EF4-FFF2-40B4-BE49-F238E27FC236}">
                  <a16:creationId xmlns:a16="http://schemas.microsoft.com/office/drawing/2014/main" id="{36328D09-980A-DA4E-B676-F35BACC85284}"/>
                </a:ext>
              </a:extLst>
            </p:cNvPr>
            <p:cNvSpPr/>
            <p:nvPr/>
          </p:nvSpPr>
          <p:spPr>
            <a:xfrm>
              <a:off x="4009233" y="3130947"/>
              <a:ext cx="2632561" cy="1138773"/>
            </a:xfrm>
            <a:prstGeom prst="rect">
              <a:avLst/>
            </a:prstGeom>
          </p:spPr>
          <p:txBody>
            <a:bodyPr wrap="square">
              <a:spAutoFit/>
            </a:bodyPr>
            <a:lstStyle/>
            <a:p>
              <a:pPr marL="0" lvl="1" algn="ctr" fontAlgn="base">
                <a:defRPr sz="2200">
                  <a:solidFill>
                    <a:srgbClr val="FFFFFF"/>
                  </a:solidFill>
                  <a:latin typeface="Helvetica Neue"/>
                  <a:ea typeface="Helvetica Neue"/>
                  <a:cs typeface="Helvetica Neue"/>
                  <a:sym typeface="Helvetica Neue"/>
                </a:defRPr>
              </a:pPr>
              <a:r>
                <a:rPr lang="en-US" sz="3600" b="1" dirty="0">
                  <a:solidFill>
                    <a:schemeClr val="bg1"/>
                  </a:solidFill>
                  <a:latin typeface="Source Sans Pro Black" panose="020B0503030403020204" pitchFamily="34" charset="0"/>
                  <a:ea typeface="Source Sans Pro Black" panose="020B0503030403020204" pitchFamily="34" charset="0"/>
                  <a:cs typeface="Helvetica Neue"/>
                </a:rPr>
                <a:t>x 20</a:t>
              </a:r>
              <a:r>
                <a:rPr lang="en-US" sz="2000" b="1" dirty="0">
                  <a:solidFill>
                    <a:schemeClr val="bg1"/>
                  </a:solidFill>
                  <a:latin typeface="Source Sans Pro Black" panose="020B0503030403020204" pitchFamily="34" charset="0"/>
                  <a:ea typeface="Source Sans Pro Black" panose="020B0503030403020204" pitchFamily="34" charset="0"/>
                  <a:cs typeface="Helvetica Neue"/>
                </a:rPr>
                <a:t> </a:t>
              </a:r>
            </a:p>
            <a:p>
              <a:pPr marL="0" lvl="1" algn="ctr" fontAlgn="base">
                <a:defRPr sz="2200">
                  <a:solidFill>
                    <a:srgbClr val="FFFFFF"/>
                  </a:solidFill>
                  <a:latin typeface="Helvetica Neue"/>
                  <a:ea typeface="Helvetica Neue"/>
                  <a:cs typeface="Helvetica Neue"/>
                  <a:sym typeface="Helvetica Neue"/>
                </a:defRPr>
              </a:pPr>
              <a:r>
                <a:rPr lang="en-US" sz="1600" dirty="0">
                  <a:solidFill>
                    <a:schemeClr val="bg1"/>
                  </a:solidFill>
                  <a:latin typeface="Source Sans Pro Light" panose="020B0403030403020204" pitchFamily="34" charset="0"/>
                  <a:ea typeface="Source Sans Pro Light" panose="020B0403030403020204" pitchFamily="34" charset="0"/>
                  <a:cs typeface="Helvetica Neue"/>
                </a:rPr>
                <a:t>Modules / Mile (CONSERVATIVE)</a:t>
              </a:r>
            </a:p>
          </p:txBody>
        </p:sp>
        <p:sp>
          <p:nvSpPr>
            <p:cNvPr id="5" name="Rectangle 4">
              <a:extLst>
                <a:ext uri="{FF2B5EF4-FFF2-40B4-BE49-F238E27FC236}">
                  <a16:creationId xmlns:a16="http://schemas.microsoft.com/office/drawing/2014/main" id="{1139F19C-751E-824F-86A6-BD8E855F68EF}"/>
                </a:ext>
              </a:extLst>
            </p:cNvPr>
            <p:cNvSpPr/>
            <p:nvPr/>
          </p:nvSpPr>
          <p:spPr>
            <a:xfrm>
              <a:off x="4356057" y="3397684"/>
              <a:ext cx="213498" cy="822960"/>
            </a:xfrm>
            <a:prstGeom prst="rect">
              <a:avLst/>
            </a:prstGeom>
            <a:solidFill>
              <a:srgbClr val="0057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 name="Group 5">
            <a:extLst>
              <a:ext uri="{FF2B5EF4-FFF2-40B4-BE49-F238E27FC236}">
                <a16:creationId xmlns:a16="http://schemas.microsoft.com/office/drawing/2014/main" id="{22E18350-8080-4C4A-9DBB-17C30F9AB6BD}"/>
              </a:ext>
            </a:extLst>
          </p:cNvPr>
          <p:cNvGrpSpPr/>
          <p:nvPr/>
        </p:nvGrpSpPr>
        <p:grpSpPr>
          <a:xfrm>
            <a:off x="7510204" y="2986731"/>
            <a:ext cx="1840451" cy="1655804"/>
            <a:chOff x="4508455" y="3128363"/>
            <a:chExt cx="1840451" cy="1655804"/>
          </a:xfrm>
        </p:grpSpPr>
        <p:sp>
          <p:nvSpPr>
            <p:cNvPr id="26" name="Google Shape;7650;p67">
              <a:extLst>
                <a:ext uri="{FF2B5EF4-FFF2-40B4-BE49-F238E27FC236}">
                  <a16:creationId xmlns:a16="http://schemas.microsoft.com/office/drawing/2014/main" id="{4175DEAC-948E-3649-A31E-7DB7B3495BF5}"/>
                </a:ext>
              </a:extLst>
            </p:cNvPr>
            <p:cNvSpPr/>
            <p:nvPr/>
          </p:nvSpPr>
          <p:spPr>
            <a:xfrm>
              <a:off x="4541713" y="3128363"/>
              <a:ext cx="1773936" cy="1655804"/>
            </a:xfrm>
            <a:prstGeom prst="ellipse">
              <a:avLst/>
            </a:prstGeom>
            <a:solidFill>
              <a:srgbClr val="005889"/>
            </a:solidFill>
            <a:ln w="9525" cap="flat" cmpd="sng">
              <a:solidFill>
                <a:schemeClr val="bg1"/>
              </a:solidFill>
              <a:prstDash val="solid"/>
              <a:round/>
              <a:headEnd type="none" w="sm" len="sm"/>
              <a:tailEnd type="none" w="sm" len="sm"/>
            </a:ln>
          </p:spPr>
          <p:txBody>
            <a:bodyPr spcFirstLastPara="1" wrap="square" lIns="91433" tIns="45700" rIns="91433" bIns="45700" anchor="ctr" anchorCtr="0">
              <a:noAutofit/>
            </a:bodyPr>
            <a:lstStyle/>
            <a:p>
              <a:pPr algn="ctr"/>
              <a:endParaRPr dirty="0">
                <a:solidFill>
                  <a:srgbClr val="00C3B1"/>
                </a:solidFill>
                <a:latin typeface="Calibri"/>
                <a:ea typeface="Calibri"/>
                <a:cs typeface="Calibri"/>
                <a:sym typeface="Calibri"/>
              </a:endParaRPr>
            </a:p>
          </p:txBody>
        </p:sp>
        <p:sp>
          <p:nvSpPr>
            <p:cNvPr id="27" name="Rectangle 26">
              <a:extLst>
                <a:ext uri="{FF2B5EF4-FFF2-40B4-BE49-F238E27FC236}">
                  <a16:creationId xmlns:a16="http://schemas.microsoft.com/office/drawing/2014/main" id="{D839EC5C-40CA-364B-8498-0331B26C66E3}"/>
                </a:ext>
              </a:extLst>
            </p:cNvPr>
            <p:cNvSpPr/>
            <p:nvPr/>
          </p:nvSpPr>
          <p:spPr>
            <a:xfrm>
              <a:off x="4508455" y="3474420"/>
              <a:ext cx="1840451" cy="892552"/>
            </a:xfrm>
            <a:prstGeom prst="rect">
              <a:avLst/>
            </a:prstGeom>
          </p:spPr>
          <p:txBody>
            <a:bodyPr wrap="square">
              <a:spAutoFit/>
            </a:bodyPr>
            <a:lstStyle/>
            <a:p>
              <a:pPr marL="0" lvl="1" algn="ctr" fontAlgn="base">
                <a:defRPr sz="2200">
                  <a:solidFill>
                    <a:srgbClr val="FFFFFF"/>
                  </a:solidFill>
                  <a:latin typeface="Helvetica Neue"/>
                  <a:ea typeface="Helvetica Neue"/>
                  <a:cs typeface="Helvetica Neue"/>
                  <a:sym typeface="Helvetica Neue"/>
                </a:defRPr>
              </a:pPr>
              <a:r>
                <a:rPr lang="en-US" sz="3600" b="1" dirty="0">
                  <a:solidFill>
                    <a:schemeClr val="bg1"/>
                  </a:solidFill>
                  <a:latin typeface="Source Sans Pro Black" panose="020B0503030403020204" pitchFamily="34" charset="0"/>
                  <a:ea typeface="Source Sans Pro Black" panose="020B0503030403020204" pitchFamily="34" charset="0"/>
                  <a:cs typeface="Helvetica Neue"/>
                </a:rPr>
                <a:t>x 40k</a:t>
              </a:r>
              <a:r>
                <a:rPr lang="en-US" sz="2000" b="1" dirty="0">
                  <a:solidFill>
                    <a:schemeClr val="bg1"/>
                  </a:solidFill>
                  <a:latin typeface="Source Sans Pro Black" panose="020B0503030403020204" pitchFamily="34" charset="0"/>
                  <a:ea typeface="Source Sans Pro Black" panose="020B0503030403020204" pitchFamily="34" charset="0"/>
                  <a:cs typeface="Helvetica Neue"/>
                </a:rPr>
                <a:t> </a:t>
              </a:r>
            </a:p>
            <a:p>
              <a:pPr marL="0" lvl="1" algn="ctr" fontAlgn="base">
                <a:defRPr sz="2200">
                  <a:solidFill>
                    <a:srgbClr val="FFFFFF"/>
                  </a:solidFill>
                  <a:latin typeface="Helvetica Neue"/>
                  <a:ea typeface="Helvetica Neue"/>
                  <a:cs typeface="Helvetica Neue"/>
                  <a:sym typeface="Helvetica Neue"/>
                </a:defRPr>
              </a:pPr>
              <a:r>
                <a:rPr lang="en-US" sz="1600" dirty="0">
                  <a:solidFill>
                    <a:schemeClr val="bg1"/>
                  </a:solidFill>
                  <a:latin typeface="Source Sans Pro Light" panose="020B0403030403020204" pitchFamily="34" charset="0"/>
                  <a:ea typeface="Source Sans Pro Light" panose="020B0403030403020204" pitchFamily="34" charset="0"/>
                  <a:cs typeface="Helvetica Neue"/>
                </a:rPr>
                <a:t>Per Module</a:t>
              </a:r>
            </a:p>
          </p:txBody>
        </p:sp>
        <p:sp>
          <p:nvSpPr>
            <p:cNvPr id="28" name="Rectangle 27">
              <a:extLst>
                <a:ext uri="{FF2B5EF4-FFF2-40B4-BE49-F238E27FC236}">
                  <a16:creationId xmlns:a16="http://schemas.microsoft.com/office/drawing/2014/main" id="{618033E8-D0D5-A349-8BB7-0CD18A94E8C5}"/>
                </a:ext>
              </a:extLst>
            </p:cNvPr>
            <p:cNvSpPr/>
            <p:nvPr/>
          </p:nvSpPr>
          <p:spPr>
            <a:xfrm>
              <a:off x="4536348" y="3821641"/>
              <a:ext cx="65599" cy="2705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2" name="Rectangle 31">
            <a:extLst>
              <a:ext uri="{FF2B5EF4-FFF2-40B4-BE49-F238E27FC236}">
                <a16:creationId xmlns:a16="http://schemas.microsoft.com/office/drawing/2014/main" id="{1096D74B-D06A-224D-8966-6D97D72C6209}"/>
              </a:ext>
            </a:extLst>
          </p:cNvPr>
          <p:cNvSpPr/>
          <p:nvPr/>
        </p:nvSpPr>
        <p:spPr>
          <a:xfrm>
            <a:off x="5787492" y="3397684"/>
            <a:ext cx="213498" cy="822960"/>
          </a:xfrm>
          <a:prstGeom prst="rect">
            <a:avLst/>
          </a:prstGeom>
          <a:solidFill>
            <a:srgbClr val="0057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2F292C17-14A1-974E-A75D-4B9088F69197}"/>
              </a:ext>
            </a:extLst>
          </p:cNvPr>
          <p:cNvSpPr/>
          <p:nvPr/>
        </p:nvSpPr>
        <p:spPr>
          <a:xfrm>
            <a:off x="7510204" y="3403153"/>
            <a:ext cx="213498" cy="822960"/>
          </a:xfrm>
          <a:prstGeom prst="rect">
            <a:avLst/>
          </a:prstGeom>
          <a:solidFill>
            <a:srgbClr val="0057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08259423-C073-A049-84B9-61DFB9296DE2}"/>
              </a:ext>
            </a:extLst>
          </p:cNvPr>
          <p:cNvSpPr/>
          <p:nvPr/>
        </p:nvSpPr>
        <p:spPr>
          <a:xfrm>
            <a:off x="9132490" y="3394840"/>
            <a:ext cx="213498" cy="822960"/>
          </a:xfrm>
          <a:prstGeom prst="rect">
            <a:avLst/>
          </a:prstGeom>
          <a:solidFill>
            <a:srgbClr val="0057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096236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EAFD1D60-C9C3-FE4A-B965-4BB6F3AB0D53}"/>
              </a:ext>
            </a:extLst>
          </p:cNvPr>
          <p:cNvPicPr>
            <a:picLocks noChangeAspect="1"/>
          </p:cNvPicPr>
          <p:nvPr/>
        </p:nvPicPr>
        <p:blipFill>
          <a:blip r:embed="rId3"/>
          <a:stretch>
            <a:fillRect/>
          </a:stretch>
        </p:blipFill>
        <p:spPr>
          <a:xfrm>
            <a:off x="876251" y="1378984"/>
            <a:ext cx="10509872" cy="5182354"/>
          </a:xfrm>
          <a:prstGeom prst="rect">
            <a:avLst/>
          </a:prstGeom>
        </p:spPr>
      </p:pic>
      <p:sp>
        <p:nvSpPr>
          <p:cNvPr id="89" name="TextBox 88">
            <a:extLst>
              <a:ext uri="{FF2B5EF4-FFF2-40B4-BE49-F238E27FC236}">
                <a16:creationId xmlns:a16="http://schemas.microsoft.com/office/drawing/2014/main" id="{BDBB74BB-E872-D044-BF66-CC7472DDDCD0}"/>
              </a:ext>
            </a:extLst>
          </p:cNvPr>
          <p:cNvSpPr txBox="1"/>
          <p:nvPr/>
        </p:nvSpPr>
        <p:spPr>
          <a:xfrm>
            <a:off x="677729" y="5447448"/>
            <a:ext cx="1754006" cy="276999"/>
          </a:xfrm>
          <a:prstGeom prst="rect">
            <a:avLst/>
          </a:prstGeom>
          <a:noFill/>
        </p:spPr>
        <p:txBody>
          <a:bodyPr wrap="none" rtlCol="0">
            <a:spAutoFit/>
          </a:bodyPr>
          <a:lstStyle/>
          <a:p>
            <a:r>
              <a:rPr lang="en-US" sz="1200" dirty="0">
                <a:solidFill>
                  <a:schemeClr val="bg1"/>
                </a:solidFill>
                <a:latin typeface="Source Sans Pro" panose="020B0503030403020204" pitchFamily="34" charset="0"/>
                <a:ea typeface="Source Sans Pro" panose="020B0503030403020204" pitchFamily="34" charset="0"/>
              </a:rPr>
              <a:t>Contracts in Negotiation</a:t>
            </a:r>
          </a:p>
        </p:txBody>
      </p:sp>
      <p:sp>
        <p:nvSpPr>
          <p:cNvPr id="90" name="TextBox 89">
            <a:extLst>
              <a:ext uri="{FF2B5EF4-FFF2-40B4-BE49-F238E27FC236}">
                <a16:creationId xmlns:a16="http://schemas.microsoft.com/office/drawing/2014/main" id="{9EA0BC8C-6C2A-954A-8ADA-301A9A0365CA}"/>
              </a:ext>
            </a:extLst>
          </p:cNvPr>
          <p:cNvSpPr txBox="1"/>
          <p:nvPr/>
        </p:nvSpPr>
        <p:spPr>
          <a:xfrm>
            <a:off x="677729" y="5857382"/>
            <a:ext cx="1274708" cy="276999"/>
          </a:xfrm>
          <a:prstGeom prst="rect">
            <a:avLst/>
          </a:prstGeom>
          <a:noFill/>
        </p:spPr>
        <p:txBody>
          <a:bodyPr wrap="none" rtlCol="0">
            <a:spAutoFit/>
          </a:bodyPr>
          <a:lstStyle/>
          <a:p>
            <a:r>
              <a:rPr lang="en-US" sz="1200" dirty="0">
                <a:solidFill>
                  <a:schemeClr val="bg1"/>
                </a:solidFill>
                <a:latin typeface="Source Sans Pro" panose="020B0503030403020204" pitchFamily="34" charset="0"/>
                <a:ea typeface="Source Sans Pro" panose="020B0503030403020204" pitchFamily="34" charset="0"/>
              </a:rPr>
              <a:t>Closed Contracts</a:t>
            </a:r>
          </a:p>
        </p:txBody>
      </p:sp>
      <p:sp>
        <p:nvSpPr>
          <p:cNvPr id="95" name="TextBox 94">
            <a:extLst>
              <a:ext uri="{FF2B5EF4-FFF2-40B4-BE49-F238E27FC236}">
                <a16:creationId xmlns:a16="http://schemas.microsoft.com/office/drawing/2014/main" id="{CAFDC982-6CB5-534F-95FE-A4A9A3D2B2CC}"/>
              </a:ext>
            </a:extLst>
          </p:cNvPr>
          <p:cNvSpPr txBox="1"/>
          <p:nvPr/>
        </p:nvSpPr>
        <p:spPr>
          <a:xfrm>
            <a:off x="1249980" y="3053422"/>
            <a:ext cx="614966" cy="223730"/>
          </a:xfrm>
          <a:prstGeom prst="rect">
            <a:avLst/>
          </a:prstGeom>
          <a:noFill/>
        </p:spPr>
        <p:txBody>
          <a:bodyPr wrap="none" rtlCol="0">
            <a:spAutoFit/>
          </a:bodyPr>
          <a:lstStyle/>
          <a:p>
            <a:pPr algn="r"/>
            <a:r>
              <a:rPr lang="en-US" sz="1000" dirty="0">
                <a:solidFill>
                  <a:schemeClr val="bg1"/>
                </a:solidFill>
                <a:latin typeface="Source Sans Pro" panose="020B0503030403020204" pitchFamily="34" charset="0"/>
                <a:ea typeface="Source Sans Pro" panose="020B0503030403020204" pitchFamily="34" charset="0"/>
              </a:rPr>
              <a:t>Cody, WY</a:t>
            </a:r>
          </a:p>
        </p:txBody>
      </p:sp>
      <p:sp>
        <p:nvSpPr>
          <p:cNvPr id="97" name="TextBox 96">
            <a:extLst>
              <a:ext uri="{FF2B5EF4-FFF2-40B4-BE49-F238E27FC236}">
                <a16:creationId xmlns:a16="http://schemas.microsoft.com/office/drawing/2014/main" id="{89EDFB7B-8185-D249-BD6B-BF3FF787F455}"/>
              </a:ext>
            </a:extLst>
          </p:cNvPr>
          <p:cNvSpPr txBox="1"/>
          <p:nvPr/>
        </p:nvSpPr>
        <p:spPr>
          <a:xfrm>
            <a:off x="1153846" y="3348697"/>
            <a:ext cx="711100" cy="223730"/>
          </a:xfrm>
          <a:prstGeom prst="rect">
            <a:avLst/>
          </a:prstGeom>
          <a:noFill/>
        </p:spPr>
        <p:txBody>
          <a:bodyPr wrap="none" rtlCol="0">
            <a:spAutoFit/>
          </a:bodyPr>
          <a:lstStyle/>
          <a:p>
            <a:pPr algn="r"/>
            <a:r>
              <a:rPr lang="en-US" sz="1000" dirty="0">
                <a:solidFill>
                  <a:schemeClr val="bg1"/>
                </a:solidFill>
                <a:latin typeface="Source Sans Pro" panose="020B0503030403020204" pitchFamily="34" charset="0"/>
                <a:ea typeface="Source Sans Pro" panose="020B0503030403020204" pitchFamily="34" charset="0"/>
              </a:rPr>
              <a:t>Denver, CO</a:t>
            </a:r>
          </a:p>
        </p:txBody>
      </p:sp>
      <p:sp>
        <p:nvSpPr>
          <p:cNvPr id="98" name="TextBox 97">
            <a:extLst>
              <a:ext uri="{FF2B5EF4-FFF2-40B4-BE49-F238E27FC236}">
                <a16:creationId xmlns:a16="http://schemas.microsoft.com/office/drawing/2014/main" id="{5ED408AA-9E95-694F-8B1B-343722736EA9}"/>
              </a:ext>
            </a:extLst>
          </p:cNvPr>
          <p:cNvSpPr txBox="1"/>
          <p:nvPr/>
        </p:nvSpPr>
        <p:spPr>
          <a:xfrm>
            <a:off x="626116" y="3646426"/>
            <a:ext cx="1231906" cy="388306"/>
          </a:xfrm>
          <a:prstGeom prst="rect">
            <a:avLst/>
          </a:prstGeom>
          <a:noFill/>
        </p:spPr>
        <p:txBody>
          <a:bodyPr wrap="square" rtlCol="0">
            <a:spAutoFit/>
          </a:bodyPr>
          <a:lstStyle/>
          <a:p>
            <a:pPr algn="r"/>
            <a:r>
              <a:rPr lang="en-US" sz="1000" dirty="0">
                <a:solidFill>
                  <a:schemeClr val="bg1"/>
                </a:solidFill>
              </a:rPr>
              <a:t>Ciudad Obregón, Sonora</a:t>
            </a:r>
            <a:endParaRPr lang="en-US" sz="1000" dirty="0">
              <a:solidFill>
                <a:schemeClr val="bg1"/>
              </a:solidFill>
              <a:latin typeface="Source Sans Pro" panose="020B0503030403020204" pitchFamily="34" charset="0"/>
              <a:ea typeface="Source Sans Pro" panose="020B0503030403020204" pitchFamily="34" charset="0"/>
            </a:endParaRPr>
          </a:p>
        </p:txBody>
      </p:sp>
      <p:sp>
        <p:nvSpPr>
          <p:cNvPr id="99" name="TextBox 98">
            <a:extLst>
              <a:ext uri="{FF2B5EF4-FFF2-40B4-BE49-F238E27FC236}">
                <a16:creationId xmlns:a16="http://schemas.microsoft.com/office/drawing/2014/main" id="{74CB0BA9-4308-D043-9A7D-C0CB0BB3B847}"/>
              </a:ext>
            </a:extLst>
          </p:cNvPr>
          <p:cNvSpPr txBox="1"/>
          <p:nvPr/>
        </p:nvSpPr>
        <p:spPr>
          <a:xfrm>
            <a:off x="9574043" y="3917311"/>
            <a:ext cx="974967" cy="363561"/>
          </a:xfrm>
          <a:prstGeom prst="rect">
            <a:avLst/>
          </a:prstGeom>
          <a:noFill/>
        </p:spPr>
        <p:txBody>
          <a:bodyPr wrap="square" rtlCol="0">
            <a:spAutoFit/>
          </a:bodyPr>
          <a:lstStyle/>
          <a:p>
            <a:r>
              <a:rPr lang="en-US" sz="1000" dirty="0">
                <a:solidFill>
                  <a:schemeClr val="bg1"/>
                </a:solidFill>
              </a:rPr>
              <a:t>Nam </a:t>
            </a:r>
            <a:r>
              <a:rPr lang="en-US" sz="1000" dirty="0" err="1">
                <a:solidFill>
                  <a:schemeClr val="bg1"/>
                </a:solidFill>
              </a:rPr>
              <a:t>Pha</a:t>
            </a:r>
            <a:r>
              <a:rPr lang="en-US" sz="1000" dirty="0">
                <a:solidFill>
                  <a:schemeClr val="bg1"/>
                </a:solidFill>
              </a:rPr>
              <a:t> </a:t>
            </a:r>
            <a:r>
              <a:rPr lang="en-US" sz="1000" dirty="0" err="1">
                <a:solidFill>
                  <a:schemeClr val="bg1"/>
                </a:solidFill>
              </a:rPr>
              <a:t>Gnai</a:t>
            </a:r>
            <a:r>
              <a:rPr lang="en-US" sz="1000" dirty="0">
                <a:solidFill>
                  <a:schemeClr val="bg1"/>
                </a:solidFill>
              </a:rPr>
              <a:t>, Laos</a:t>
            </a:r>
            <a:endParaRPr lang="en-US" sz="1000" dirty="0">
              <a:solidFill>
                <a:schemeClr val="bg1"/>
              </a:solidFill>
              <a:latin typeface="Source Sans Pro" panose="020B0503030403020204" pitchFamily="34" charset="0"/>
              <a:ea typeface="Source Sans Pro" panose="020B0503030403020204" pitchFamily="34" charset="0"/>
            </a:endParaRPr>
          </a:p>
        </p:txBody>
      </p:sp>
      <p:cxnSp>
        <p:nvCxnSpPr>
          <p:cNvPr id="100" name="Straight Connector 99">
            <a:extLst>
              <a:ext uri="{FF2B5EF4-FFF2-40B4-BE49-F238E27FC236}">
                <a16:creationId xmlns:a16="http://schemas.microsoft.com/office/drawing/2014/main" id="{78B09079-44D4-BA41-8643-C16A86CF71D1}"/>
              </a:ext>
            </a:extLst>
          </p:cNvPr>
          <p:cNvCxnSpPr>
            <a:cxnSpLocks/>
          </p:cNvCxnSpPr>
          <p:nvPr/>
        </p:nvCxnSpPr>
        <p:spPr>
          <a:xfrm flipH="1">
            <a:off x="8932812" y="4108964"/>
            <a:ext cx="666780" cy="4468"/>
          </a:xfrm>
          <a:prstGeom prst="line">
            <a:avLst/>
          </a:prstGeom>
        </p:spPr>
        <p:style>
          <a:lnRef idx="1">
            <a:schemeClr val="dk1"/>
          </a:lnRef>
          <a:fillRef idx="0">
            <a:schemeClr val="dk1"/>
          </a:fillRef>
          <a:effectRef idx="0">
            <a:schemeClr val="dk1"/>
          </a:effectRef>
          <a:fontRef idx="minor">
            <a:schemeClr val="tx1"/>
          </a:fontRef>
        </p:style>
      </p:cxnSp>
      <p:sp>
        <p:nvSpPr>
          <p:cNvPr id="106" name="Google Shape;2751;p66">
            <a:extLst>
              <a:ext uri="{FF2B5EF4-FFF2-40B4-BE49-F238E27FC236}">
                <a16:creationId xmlns:a16="http://schemas.microsoft.com/office/drawing/2014/main" id="{5AA495EB-2239-134A-AF86-5A1450C801B7}"/>
              </a:ext>
            </a:extLst>
          </p:cNvPr>
          <p:cNvSpPr/>
          <p:nvPr/>
        </p:nvSpPr>
        <p:spPr>
          <a:xfrm flipH="1">
            <a:off x="472283" y="5363808"/>
            <a:ext cx="227877" cy="335336"/>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bg2"/>
          </a:solidFill>
          <a:ln w="952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a:p>
        </p:txBody>
      </p:sp>
      <p:sp>
        <p:nvSpPr>
          <p:cNvPr id="107" name="Google Shape;2751;p66">
            <a:extLst>
              <a:ext uri="{FF2B5EF4-FFF2-40B4-BE49-F238E27FC236}">
                <a16:creationId xmlns:a16="http://schemas.microsoft.com/office/drawing/2014/main" id="{C91EF7DC-3972-9242-8A35-EC1B48499B58}"/>
              </a:ext>
            </a:extLst>
          </p:cNvPr>
          <p:cNvSpPr/>
          <p:nvPr/>
        </p:nvSpPr>
        <p:spPr>
          <a:xfrm flipH="1">
            <a:off x="472283" y="5789752"/>
            <a:ext cx="227877" cy="335336"/>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2"/>
          </a:solidFill>
          <a:ln w="952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a:p>
        </p:txBody>
      </p:sp>
      <p:sp>
        <p:nvSpPr>
          <p:cNvPr id="108" name="Google Shape;2751;p66">
            <a:extLst>
              <a:ext uri="{FF2B5EF4-FFF2-40B4-BE49-F238E27FC236}">
                <a16:creationId xmlns:a16="http://schemas.microsoft.com/office/drawing/2014/main" id="{39185859-6E0B-F544-85BA-553AD572CAAD}"/>
              </a:ext>
            </a:extLst>
          </p:cNvPr>
          <p:cNvSpPr/>
          <p:nvPr/>
        </p:nvSpPr>
        <p:spPr>
          <a:xfrm flipH="1">
            <a:off x="472283" y="6215695"/>
            <a:ext cx="227877" cy="335336"/>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952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a:p>
        </p:txBody>
      </p:sp>
      <p:sp>
        <p:nvSpPr>
          <p:cNvPr id="109" name="TextBox 108">
            <a:extLst>
              <a:ext uri="{FF2B5EF4-FFF2-40B4-BE49-F238E27FC236}">
                <a16:creationId xmlns:a16="http://schemas.microsoft.com/office/drawing/2014/main" id="{2700BC99-98C4-9847-AC3B-D192B6CD3DEF}"/>
              </a:ext>
            </a:extLst>
          </p:cNvPr>
          <p:cNvSpPr txBox="1"/>
          <p:nvPr/>
        </p:nvSpPr>
        <p:spPr>
          <a:xfrm>
            <a:off x="677729" y="6267315"/>
            <a:ext cx="1369286" cy="276999"/>
          </a:xfrm>
          <a:prstGeom prst="rect">
            <a:avLst/>
          </a:prstGeom>
          <a:noFill/>
        </p:spPr>
        <p:txBody>
          <a:bodyPr wrap="none" rtlCol="0">
            <a:spAutoFit/>
          </a:bodyPr>
          <a:lstStyle/>
          <a:p>
            <a:r>
              <a:rPr lang="en-US" sz="1200" dirty="0">
                <a:solidFill>
                  <a:schemeClr val="bg1"/>
                </a:solidFill>
                <a:latin typeface="Source Sans Pro" panose="020B0503030403020204" pitchFamily="34" charset="0"/>
                <a:ea typeface="Source Sans Pro" panose="020B0503030403020204" pitchFamily="34" charset="0"/>
              </a:rPr>
              <a:t>Customer Pipeline</a:t>
            </a:r>
          </a:p>
        </p:txBody>
      </p:sp>
      <p:sp>
        <p:nvSpPr>
          <p:cNvPr id="47" name="Google Shape;2751;p66">
            <a:extLst>
              <a:ext uri="{FF2B5EF4-FFF2-40B4-BE49-F238E27FC236}">
                <a16:creationId xmlns:a16="http://schemas.microsoft.com/office/drawing/2014/main" id="{510359DE-8C58-4C46-BAF4-54EEF2F02E1C}"/>
              </a:ext>
            </a:extLst>
          </p:cNvPr>
          <p:cNvSpPr/>
          <p:nvPr/>
        </p:nvSpPr>
        <p:spPr>
          <a:xfrm flipH="1">
            <a:off x="2212906" y="3110845"/>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49" name="Google Shape;2751;p66">
            <a:extLst>
              <a:ext uri="{FF2B5EF4-FFF2-40B4-BE49-F238E27FC236}">
                <a16:creationId xmlns:a16="http://schemas.microsoft.com/office/drawing/2014/main" id="{2206D0AA-C045-AC42-8A05-9B58599F861E}"/>
              </a:ext>
            </a:extLst>
          </p:cNvPr>
          <p:cNvSpPr/>
          <p:nvPr/>
        </p:nvSpPr>
        <p:spPr>
          <a:xfrm flipH="1">
            <a:off x="2236056" y="3137852"/>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46" name="Google Shape;2751;p66">
            <a:extLst>
              <a:ext uri="{FF2B5EF4-FFF2-40B4-BE49-F238E27FC236}">
                <a16:creationId xmlns:a16="http://schemas.microsoft.com/office/drawing/2014/main" id="{42F44EE2-A73D-7349-B1C3-C079B2B55F8E}"/>
              </a:ext>
            </a:extLst>
          </p:cNvPr>
          <p:cNvSpPr/>
          <p:nvPr/>
        </p:nvSpPr>
        <p:spPr>
          <a:xfrm flipH="1">
            <a:off x="2162749" y="3203442"/>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4" name="Title 3">
            <a:extLst>
              <a:ext uri="{FF2B5EF4-FFF2-40B4-BE49-F238E27FC236}">
                <a16:creationId xmlns:a16="http://schemas.microsoft.com/office/drawing/2014/main" id="{AB66DC64-B1A1-4C44-ABF2-07937EDC5C62}"/>
              </a:ext>
            </a:extLst>
          </p:cNvPr>
          <p:cNvSpPr>
            <a:spLocks noGrp="1"/>
          </p:cNvSpPr>
          <p:nvPr>
            <p:ph type="title"/>
          </p:nvPr>
        </p:nvSpPr>
        <p:spPr/>
        <p:txBody>
          <a:bodyPr/>
          <a:lstStyle/>
          <a:p>
            <a:r>
              <a:rPr lang="en-US" dirty="0"/>
              <a:t>TRACTION IN KEY REGIONS</a:t>
            </a:r>
          </a:p>
        </p:txBody>
      </p:sp>
      <p:sp>
        <p:nvSpPr>
          <p:cNvPr id="201" name="Google Shape;2751;p66">
            <a:extLst>
              <a:ext uri="{FF2B5EF4-FFF2-40B4-BE49-F238E27FC236}">
                <a16:creationId xmlns:a16="http://schemas.microsoft.com/office/drawing/2014/main" id="{1D8FC035-3FE1-514D-91D6-BC241AD73D07}"/>
              </a:ext>
            </a:extLst>
          </p:cNvPr>
          <p:cNvSpPr/>
          <p:nvPr/>
        </p:nvSpPr>
        <p:spPr>
          <a:xfrm flipH="1">
            <a:off x="2158891" y="3238166"/>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202" name="Google Shape;2751;p66">
            <a:extLst>
              <a:ext uri="{FF2B5EF4-FFF2-40B4-BE49-F238E27FC236}">
                <a16:creationId xmlns:a16="http://schemas.microsoft.com/office/drawing/2014/main" id="{56C125A9-2D2F-3641-95C3-3E2CDB1009DC}"/>
              </a:ext>
            </a:extLst>
          </p:cNvPr>
          <p:cNvSpPr/>
          <p:nvPr/>
        </p:nvSpPr>
        <p:spPr>
          <a:xfrm flipH="1">
            <a:off x="2425206" y="2858860"/>
            <a:ext cx="107912" cy="158800"/>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a:p>
        </p:txBody>
      </p:sp>
      <p:sp>
        <p:nvSpPr>
          <p:cNvPr id="203" name="Google Shape;2751;p66">
            <a:extLst>
              <a:ext uri="{FF2B5EF4-FFF2-40B4-BE49-F238E27FC236}">
                <a16:creationId xmlns:a16="http://schemas.microsoft.com/office/drawing/2014/main" id="{9460FF48-E09C-014F-82CC-D6A9D11998BB}"/>
              </a:ext>
            </a:extLst>
          </p:cNvPr>
          <p:cNvSpPr/>
          <p:nvPr/>
        </p:nvSpPr>
        <p:spPr>
          <a:xfrm flipH="1">
            <a:off x="2629878" y="3777712"/>
            <a:ext cx="107912" cy="158800"/>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a:p>
        </p:txBody>
      </p:sp>
      <p:sp>
        <p:nvSpPr>
          <p:cNvPr id="204" name="Google Shape;2751;p66">
            <a:extLst>
              <a:ext uri="{FF2B5EF4-FFF2-40B4-BE49-F238E27FC236}">
                <a16:creationId xmlns:a16="http://schemas.microsoft.com/office/drawing/2014/main" id="{175E22F8-DAC0-EC43-B7F1-85186098330A}"/>
              </a:ext>
            </a:extLst>
          </p:cNvPr>
          <p:cNvSpPr/>
          <p:nvPr/>
        </p:nvSpPr>
        <p:spPr>
          <a:xfrm flipH="1">
            <a:off x="6100268" y="3109733"/>
            <a:ext cx="107911" cy="158798"/>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a:p>
        </p:txBody>
      </p:sp>
      <p:sp>
        <p:nvSpPr>
          <p:cNvPr id="205" name="Google Shape;2751;p66">
            <a:extLst>
              <a:ext uri="{FF2B5EF4-FFF2-40B4-BE49-F238E27FC236}">
                <a16:creationId xmlns:a16="http://schemas.microsoft.com/office/drawing/2014/main" id="{8232E222-F512-5548-9BD8-E35442C7289B}"/>
              </a:ext>
            </a:extLst>
          </p:cNvPr>
          <p:cNvSpPr/>
          <p:nvPr/>
        </p:nvSpPr>
        <p:spPr>
          <a:xfrm flipH="1">
            <a:off x="5882215" y="2921792"/>
            <a:ext cx="107912" cy="158799"/>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a:p>
        </p:txBody>
      </p:sp>
      <p:sp>
        <p:nvSpPr>
          <p:cNvPr id="206" name="Google Shape;2751;p66">
            <a:extLst>
              <a:ext uri="{FF2B5EF4-FFF2-40B4-BE49-F238E27FC236}">
                <a16:creationId xmlns:a16="http://schemas.microsoft.com/office/drawing/2014/main" id="{19A0ABA7-64E5-8346-A54B-9ECEB0B962AA}"/>
              </a:ext>
            </a:extLst>
          </p:cNvPr>
          <p:cNvSpPr/>
          <p:nvPr/>
        </p:nvSpPr>
        <p:spPr>
          <a:xfrm flipH="1">
            <a:off x="6004996" y="3028418"/>
            <a:ext cx="107912" cy="158799"/>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a:p>
        </p:txBody>
      </p:sp>
      <p:sp>
        <p:nvSpPr>
          <p:cNvPr id="207" name="Google Shape;2751;p66">
            <a:extLst>
              <a:ext uri="{FF2B5EF4-FFF2-40B4-BE49-F238E27FC236}">
                <a16:creationId xmlns:a16="http://schemas.microsoft.com/office/drawing/2014/main" id="{21ACA189-7898-7C42-A0C4-41005F66C863}"/>
              </a:ext>
            </a:extLst>
          </p:cNvPr>
          <p:cNvSpPr/>
          <p:nvPr/>
        </p:nvSpPr>
        <p:spPr>
          <a:xfrm flipH="1">
            <a:off x="5668962" y="3332141"/>
            <a:ext cx="107912" cy="158799"/>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a:p>
        </p:txBody>
      </p:sp>
      <p:sp>
        <p:nvSpPr>
          <p:cNvPr id="208" name="Google Shape;2751;p66">
            <a:extLst>
              <a:ext uri="{FF2B5EF4-FFF2-40B4-BE49-F238E27FC236}">
                <a16:creationId xmlns:a16="http://schemas.microsoft.com/office/drawing/2014/main" id="{98D7C74E-BBC6-0A41-B27C-CC63D98F4671}"/>
              </a:ext>
            </a:extLst>
          </p:cNvPr>
          <p:cNvSpPr/>
          <p:nvPr/>
        </p:nvSpPr>
        <p:spPr>
          <a:xfrm flipH="1">
            <a:off x="5507407" y="3357989"/>
            <a:ext cx="107912" cy="158799"/>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a:p>
        </p:txBody>
      </p:sp>
      <p:sp>
        <p:nvSpPr>
          <p:cNvPr id="209" name="Google Shape;2751;p66">
            <a:extLst>
              <a:ext uri="{FF2B5EF4-FFF2-40B4-BE49-F238E27FC236}">
                <a16:creationId xmlns:a16="http://schemas.microsoft.com/office/drawing/2014/main" id="{A1DD8D7F-1366-BD4A-B4D0-7678F4FB1E96}"/>
              </a:ext>
            </a:extLst>
          </p:cNvPr>
          <p:cNvSpPr/>
          <p:nvPr/>
        </p:nvSpPr>
        <p:spPr>
          <a:xfrm flipH="1">
            <a:off x="6326187" y="3252766"/>
            <a:ext cx="107912" cy="158799"/>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a:p>
        </p:txBody>
      </p:sp>
      <p:sp>
        <p:nvSpPr>
          <p:cNvPr id="210" name="Google Shape;2751;p66">
            <a:extLst>
              <a:ext uri="{FF2B5EF4-FFF2-40B4-BE49-F238E27FC236}">
                <a16:creationId xmlns:a16="http://schemas.microsoft.com/office/drawing/2014/main" id="{2300BC24-00F8-984B-B394-85C31C0FE191}"/>
              </a:ext>
            </a:extLst>
          </p:cNvPr>
          <p:cNvSpPr/>
          <p:nvPr/>
        </p:nvSpPr>
        <p:spPr>
          <a:xfrm flipH="1">
            <a:off x="6532562" y="2830491"/>
            <a:ext cx="107912" cy="158799"/>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a:p>
        </p:txBody>
      </p:sp>
      <p:sp>
        <p:nvSpPr>
          <p:cNvPr id="211" name="Google Shape;2751;p66">
            <a:extLst>
              <a:ext uri="{FF2B5EF4-FFF2-40B4-BE49-F238E27FC236}">
                <a16:creationId xmlns:a16="http://schemas.microsoft.com/office/drawing/2014/main" id="{4D497C7B-48D2-B14A-A32E-49D311D01220}"/>
              </a:ext>
            </a:extLst>
          </p:cNvPr>
          <p:cNvSpPr/>
          <p:nvPr/>
        </p:nvSpPr>
        <p:spPr>
          <a:xfrm flipH="1">
            <a:off x="7002462" y="3227366"/>
            <a:ext cx="107912" cy="158799"/>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a:p>
        </p:txBody>
      </p:sp>
      <p:sp>
        <p:nvSpPr>
          <p:cNvPr id="212" name="Google Shape;2751;p66">
            <a:extLst>
              <a:ext uri="{FF2B5EF4-FFF2-40B4-BE49-F238E27FC236}">
                <a16:creationId xmlns:a16="http://schemas.microsoft.com/office/drawing/2014/main" id="{5C472EF4-DEDA-984F-8701-8DE326957DEE}"/>
              </a:ext>
            </a:extLst>
          </p:cNvPr>
          <p:cNvSpPr/>
          <p:nvPr/>
        </p:nvSpPr>
        <p:spPr>
          <a:xfrm flipH="1">
            <a:off x="7870915" y="3587189"/>
            <a:ext cx="107912" cy="158799"/>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a:p>
        </p:txBody>
      </p:sp>
      <p:sp>
        <p:nvSpPr>
          <p:cNvPr id="213" name="Google Shape;2751;p66">
            <a:extLst>
              <a:ext uri="{FF2B5EF4-FFF2-40B4-BE49-F238E27FC236}">
                <a16:creationId xmlns:a16="http://schemas.microsoft.com/office/drawing/2014/main" id="{AC943594-5A1B-E24A-9765-AC7097B91434}"/>
              </a:ext>
            </a:extLst>
          </p:cNvPr>
          <p:cNvSpPr/>
          <p:nvPr/>
        </p:nvSpPr>
        <p:spPr>
          <a:xfrm flipH="1">
            <a:off x="8020140" y="3698314"/>
            <a:ext cx="107912" cy="158799"/>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a:p>
        </p:txBody>
      </p:sp>
      <p:sp>
        <p:nvSpPr>
          <p:cNvPr id="214" name="Google Shape;2751;p66">
            <a:extLst>
              <a:ext uri="{FF2B5EF4-FFF2-40B4-BE49-F238E27FC236}">
                <a16:creationId xmlns:a16="http://schemas.microsoft.com/office/drawing/2014/main" id="{78DD20DF-995C-B14A-893C-77F3C2A699FB}"/>
              </a:ext>
            </a:extLst>
          </p:cNvPr>
          <p:cNvSpPr/>
          <p:nvPr/>
        </p:nvSpPr>
        <p:spPr>
          <a:xfrm flipH="1">
            <a:off x="8276265" y="3777713"/>
            <a:ext cx="107912" cy="158799"/>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a:p>
        </p:txBody>
      </p:sp>
      <p:sp>
        <p:nvSpPr>
          <p:cNvPr id="215" name="Google Shape;2751;p66">
            <a:extLst>
              <a:ext uri="{FF2B5EF4-FFF2-40B4-BE49-F238E27FC236}">
                <a16:creationId xmlns:a16="http://schemas.microsoft.com/office/drawing/2014/main" id="{671945FC-1CC4-1447-A365-9DAFF5EDBC5C}"/>
              </a:ext>
            </a:extLst>
          </p:cNvPr>
          <p:cNvSpPr/>
          <p:nvPr/>
        </p:nvSpPr>
        <p:spPr>
          <a:xfrm flipH="1">
            <a:off x="8739815" y="4009488"/>
            <a:ext cx="107912" cy="158799"/>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a:p>
        </p:txBody>
      </p:sp>
      <p:sp>
        <p:nvSpPr>
          <p:cNvPr id="216" name="Google Shape;2751;p66">
            <a:extLst>
              <a:ext uri="{FF2B5EF4-FFF2-40B4-BE49-F238E27FC236}">
                <a16:creationId xmlns:a16="http://schemas.microsoft.com/office/drawing/2014/main" id="{C8F16C9F-68FB-694C-8BC9-9854A08F3925}"/>
              </a:ext>
            </a:extLst>
          </p:cNvPr>
          <p:cNvSpPr/>
          <p:nvPr/>
        </p:nvSpPr>
        <p:spPr>
          <a:xfrm flipH="1">
            <a:off x="8850940" y="4777838"/>
            <a:ext cx="107912" cy="158799"/>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a:p>
        </p:txBody>
      </p:sp>
      <p:sp>
        <p:nvSpPr>
          <p:cNvPr id="217" name="Google Shape;2751;p66">
            <a:extLst>
              <a:ext uri="{FF2B5EF4-FFF2-40B4-BE49-F238E27FC236}">
                <a16:creationId xmlns:a16="http://schemas.microsoft.com/office/drawing/2014/main" id="{55C5C3F2-F99C-554B-A478-FF749B23DEA3}"/>
              </a:ext>
            </a:extLst>
          </p:cNvPr>
          <p:cNvSpPr/>
          <p:nvPr/>
        </p:nvSpPr>
        <p:spPr>
          <a:xfrm flipH="1">
            <a:off x="9250990" y="4082513"/>
            <a:ext cx="107912" cy="158799"/>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a:p>
        </p:txBody>
      </p:sp>
      <p:sp>
        <p:nvSpPr>
          <p:cNvPr id="218" name="Google Shape;2751;p66">
            <a:extLst>
              <a:ext uri="{FF2B5EF4-FFF2-40B4-BE49-F238E27FC236}">
                <a16:creationId xmlns:a16="http://schemas.microsoft.com/office/drawing/2014/main" id="{6F38EE15-16CC-D54C-A8F3-AC509F6622E3}"/>
              </a:ext>
            </a:extLst>
          </p:cNvPr>
          <p:cNvSpPr/>
          <p:nvPr/>
        </p:nvSpPr>
        <p:spPr>
          <a:xfrm flipH="1">
            <a:off x="10001488" y="5894028"/>
            <a:ext cx="107912" cy="158799"/>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a:p>
        </p:txBody>
      </p:sp>
      <p:sp>
        <p:nvSpPr>
          <p:cNvPr id="219" name="Google Shape;2751;p66">
            <a:extLst>
              <a:ext uri="{FF2B5EF4-FFF2-40B4-BE49-F238E27FC236}">
                <a16:creationId xmlns:a16="http://schemas.microsoft.com/office/drawing/2014/main" id="{2AC3A2BF-39AC-2849-9A76-B1A20FC6B815}"/>
              </a:ext>
            </a:extLst>
          </p:cNvPr>
          <p:cNvSpPr/>
          <p:nvPr/>
        </p:nvSpPr>
        <p:spPr>
          <a:xfrm flipH="1">
            <a:off x="6369767" y="5540345"/>
            <a:ext cx="107912" cy="158799"/>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a:p>
        </p:txBody>
      </p:sp>
      <p:sp>
        <p:nvSpPr>
          <p:cNvPr id="220" name="Google Shape;2751;p66">
            <a:extLst>
              <a:ext uri="{FF2B5EF4-FFF2-40B4-BE49-F238E27FC236}">
                <a16:creationId xmlns:a16="http://schemas.microsoft.com/office/drawing/2014/main" id="{6325C356-28F9-ED45-880B-47D6F6243603}"/>
              </a:ext>
            </a:extLst>
          </p:cNvPr>
          <p:cNvSpPr/>
          <p:nvPr/>
        </p:nvSpPr>
        <p:spPr>
          <a:xfrm flipH="1">
            <a:off x="4629935" y="4724799"/>
            <a:ext cx="107912" cy="158799"/>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a:p>
        </p:txBody>
      </p:sp>
      <p:sp>
        <p:nvSpPr>
          <p:cNvPr id="221" name="Google Shape;2751;p66">
            <a:extLst>
              <a:ext uri="{FF2B5EF4-FFF2-40B4-BE49-F238E27FC236}">
                <a16:creationId xmlns:a16="http://schemas.microsoft.com/office/drawing/2014/main" id="{F068001D-C0AE-C44C-8B34-37EC39CF7FD5}"/>
              </a:ext>
            </a:extLst>
          </p:cNvPr>
          <p:cNvSpPr/>
          <p:nvPr/>
        </p:nvSpPr>
        <p:spPr>
          <a:xfrm flipH="1">
            <a:off x="3517825" y="4912622"/>
            <a:ext cx="107912" cy="158799"/>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a:p>
        </p:txBody>
      </p:sp>
      <p:sp>
        <p:nvSpPr>
          <p:cNvPr id="222" name="Google Shape;2751;p66">
            <a:extLst>
              <a:ext uri="{FF2B5EF4-FFF2-40B4-BE49-F238E27FC236}">
                <a16:creationId xmlns:a16="http://schemas.microsoft.com/office/drawing/2014/main" id="{504B4D5D-06F4-6448-AF61-BF2D4F1F8B2E}"/>
              </a:ext>
            </a:extLst>
          </p:cNvPr>
          <p:cNvSpPr/>
          <p:nvPr/>
        </p:nvSpPr>
        <p:spPr>
          <a:xfrm flipH="1">
            <a:off x="3947840" y="5718282"/>
            <a:ext cx="107912" cy="158799"/>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a:p>
        </p:txBody>
      </p:sp>
      <p:sp>
        <p:nvSpPr>
          <p:cNvPr id="223" name="Google Shape;2751;p66">
            <a:extLst>
              <a:ext uri="{FF2B5EF4-FFF2-40B4-BE49-F238E27FC236}">
                <a16:creationId xmlns:a16="http://schemas.microsoft.com/office/drawing/2014/main" id="{BFCD92B5-EEF3-B247-87C7-320FD820E2C7}"/>
              </a:ext>
            </a:extLst>
          </p:cNvPr>
          <p:cNvSpPr/>
          <p:nvPr/>
        </p:nvSpPr>
        <p:spPr>
          <a:xfrm flipH="1">
            <a:off x="5404226" y="4329317"/>
            <a:ext cx="107912" cy="158799"/>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a:p>
        </p:txBody>
      </p:sp>
      <p:sp>
        <p:nvSpPr>
          <p:cNvPr id="224" name="Google Shape;2751;p66">
            <a:extLst>
              <a:ext uri="{FF2B5EF4-FFF2-40B4-BE49-F238E27FC236}">
                <a16:creationId xmlns:a16="http://schemas.microsoft.com/office/drawing/2014/main" id="{04F535BA-258D-EC49-BF51-57E054295166}"/>
              </a:ext>
            </a:extLst>
          </p:cNvPr>
          <p:cNvSpPr/>
          <p:nvPr/>
        </p:nvSpPr>
        <p:spPr>
          <a:xfrm flipH="1">
            <a:off x="3650144" y="4005541"/>
            <a:ext cx="107912" cy="158799"/>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a:p>
        </p:txBody>
      </p:sp>
      <p:sp>
        <p:nvSpPr>
          <p:cNvPr id="225" name="Google Shape;2751;p66">
            <a:extLst>
              <a:ext uri="{FF2B5EF4-FFF2-40B4-BE49-F238E27FC236}">
                <a16:creationId xmlns:a16="http://schemas.microsoft.com/office/drawing/2014/main" id="{1CF465DF-430E-1E45-B066-35C8A098019F}"/>
              </a:ext>
            </a:extLst>
          </p:cNvPr>
          <p:cNvSpPr/>
          <p:nvPr/>
        </p:nvSpPr>
        <p:spPr>
          <a:xfrm flipH="1">
            <a:off x="3475803" y="4034005"/>
            <a:ext cx="107912" cy="158799"/>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a:p>
        </p:txBody>
      </p:sp>
      <p:sp>
        <p:nvSpPr>
          <p:cNvPr id="226" name="Google Shape;2751;p66">
            <a:extLst>
              <a:ext uri="{FF2B5EF4-FFF2-40B4-BE49-F238E27FC236}">
                <a16:creationId xmlns:a16="http://schemas.microsoft.com/office/drawing/2014/main" id="{31F22EB2-79D0-E749-BB8F-00FFC6D3D70B}"/>
              </a:ext>
            </a:extLst>
          </p:cNvPr>
          <p:cNvSpPr/>
          <p:nvPr/>
        </p:nvSpPr>
        <p:spPr>
          <a:xfrm flipH="1">
            <a:off x="3583961" y="3121265"/>
            <a:ext cx="107912" cy="158799"/>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a:p>
        </p:txBody>
      </p:sp>
      <p:sp>
        <p:nvSpPr>
          <p:cNvPr id="30" name="Google Shape;2751;p66">
            <a:extLst>
              <a:ext uri="{FF2B5EF4-FFF2-40B4-BE49-F238E27FC236}">
                <a16:creationId xmlns:a16="http://schemas.microsoft.com/office/drawing/2014/main" id="{2178B544-A47A-2843-8589-A485AED29750}"/>
              </a:ext>
            </a:extLst>
          </p:cNvPr>
          <p:cNvSpPr/>
          <p:nvPr/>
        </p:nvSpPr>
        <p:spPr>
          <a:xfrm flipH="1">
            <a:off x="2128026" y="3299897"/>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31" name="Google Shape;2751;p66">
            <a:extLst>
              <a:ext uri="{FF2B5EF4-FFF2-40B4-BE49-F238E27FC236}">
                <a16:creationId xmlns:a16="http://schemas.microsoft.com/office/drawing/2014/main" id="{CAE20B8C-DE00-2742-9A08-E3B2BB201402}"/>
              </a:ext>
            </a:extLst>
          </p:cNvPr>
          <p:cNvSpPr/>
          <p:nvPr/>
        </p:nvSpPr>
        <p:spPr>
          <a:xfrm flipH="1">
            <a:off x="2182042" y="3296038"/>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32" name="Google Shape;2751;p66">
            <a:extLst>
              <a:ext uri="{FF2B5EF4-FFF2-40B4-BE49-F238E27FC236}">
                <a16:creationId xmlns:a16="http://schemas.microsoft.com/office/drawing/2014/main" id="{7DEF0AFC-B7D6-9E45-BDAF-AD57A4CE60DD}"/>
              </a:ext>
            </a:extLst>
          </p:cNvPr>
          <p:cNvSpPr/>
          <p:nvPr/>
        </p:nvSpPr>
        <p:spPr>
          <a:xfrm flipH="1">
            <a:off x="2166609" y="3369344"/>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33" name="Google Shape;2751;p66">
            <a:extLst>
              <a:ext uri="{FF2B5EF4-FFF2-40B4-BE49-F238E27FC236}">
                <a16:creationId xmlns:a16="http://schemas.microsoft.com/office/drawing/2014/main" id="{9D3F3A2A-5EDD-894C-B2D9-D9FBFBF846C1}"/>
              </a:ext>
            </a:extLst>
          </p:cNvPr>
          <p:cNvSpPr/>
          <p:nvPr/>
        </p:nvSpPr>
        <p:spPr>
          <a:xfrm flipH="1">
            <a:off x="2205191" y="3396352"/>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34" name="Google Shape;2751;p66">
            <a:extLst>
              <a:ext uri="{FF2B5EF4-FFF2-40B4-BE49-F238E27FC236}">
                <a16:creationId xmlns:a16="http://schemas.microsoft.com/office/drawing/2014/main" id="{D57A599F-350E-9747-BC10-CA96A42784B6}"/>
              </a:ext>
            </a:extLst>
          </p:cNvPr>
          <p:cNvSpPr/>
          <p:nvPr/>
        </p:nvSpPr>
        <p:spPr>
          <a:xfrm flipH="1">
            <a:off x="2174325" y="3431076"/>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35" name="Google Shape;2751;p66">
            <a:extLst>
              <a:ext uri="{FF2B5EF4-FFF2-40B4-BE49-F238E27FC236}">
                <a16:creationId xmlns:a16="http://schemas.microsoft.com/office/drawing/2014/main" id="{4ABE0DF2-A448-4444-95A5-8B8FBF95CFF5}"/>
              </a:ext>
            </a:extLst>
          </p:cNvPr>
          <p:cNvSpPr/>
          <p:nvPr/>
        </p:nvSpPr>
        <p:spPr>
          <a:xfrm flipH="1">
            <a:off x="2220624" y="3434935"/>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36" name="Google Shape;2751;p66">
            <a:extLst>
              <a:ext uri="{FF2B5EF4-FFF2-40B4-BE49-F238E27FC236}">
                <a16:creationId xmlns:a16="http://schemas.microsoft.com/office/drawing/2014/main" id="{33E77C3D-68CA-6F44-84DE-29B44548E812}"/>
              </a:ext>
            </a:extLst>
          </p:cNvPr>
          <p:cNvSpPr/>
          <p:nvPr/>
        </p:nvSpPr>
        <p:spPr>
          <a:xfrm flipH="1">
            <a:off x="2263064" y="3461943"/>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38" name="Google Shape;2751;p66">
            <a:extLst>
              <a:ext uri="{FF2B5EF4-FFF2-40B4-BE49-F238E27FC236}">
                <a16:creationId xmlns:a16="http://schemas.microsoft.com/office/drawing/2014/main" id="{B923DB89-1925-6745-BA97-5C7C865D07FA}"/>
              </a:ext>
            </a:extLst>
          </p:cNvPr>
          <p:cNvSpPr/>
          <p:nvPr/>
        </p:nvSpPr>
        <p:spPr>
          <a:xfrm flipH="1">
            <a:off x="2243773" y="3485093"/>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39" name="Google Shape;2751;p66">
            <a:extLst>
              <a:ext uri="{FF2B5EF4-FFF2-40B4-BE49-F238E27FC236}">
                <a16:creationId xmlns:a16="http://schemas.microsoft.com/office/drawing/2014/main" id="{15AEB373-559F-A240-84BD-448492A3ECC7}"/>
              </a:ext>
            </a:extLst>
          </p:cNvPr>
          <p:cNvSpPr/>
          <p:nvPr/>
        </p:nvSpPr>
        <p:spPr>
          <a:xfrm flipH="1">
            <a:off x="2290072" y="3508243"/>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40" name="Google Shape;2751;p66">
            <a:extLst>
              <a:ext uri="{FF2B5EF4-FFF2-40B4-BE49-F238E27FC236}">
                <a16:creationId xmlns:a16="http://schemas.microsoft.com/office/drawing/2014/main" id="{FEAF95E3-8615-C843-A08F-58469A5F14C6}"/>
              </a:ext>
            </a:extLst>
          </p:cNvPr>
          <p:cNvSpPr/>
          <p:nvPr/>
        </p:nvSpPr>
        <p:spPr>
          <a:xfrm flipH="1">
            <a:off x="2328654" y="3527534"/>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41" name="Google Shape;2751;p66">
            <a:extLst>
              <a:ext uri="{FF2B5EF4-FFF2-40B4-BE49-F238E27FC236}">
                <a16:creationId xmlns:a16="http://schemas.microsoft.com/office/drawing/2014/main" id="{4907CFE7-8BDE-EA4A-9131-A10982F54B2B}"/>
              </a:ext>
            </a:extLst>
          </p:cNvPr>
          <p:cNvSpPr/>
          <p:nvPr/>
        </p:nvSpPr>
        <p:spPr>
          <a:xfrm flipH="1">
            <a:off x="2286214" y="3539109"/>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42" name="Google Shape;2751;p66">
            <a:extLst>
              <a:ext uri="{FF2B5EF4-FFF2-40B4-BE49-F238E27FC236}">
                <a16:creationId xmlns:a16="http://schemas.microsoft.com/office/drawing/2014/main" id="{21D57D76-4BDF-F242-972E-2F9D2C78E9F5}"/>
              </a:ext>
            </a:extLst>
          </p:cNvPr>
          <p:cNvSpPr/>
          <p:nvPr/>
        </p:nvSpPr>
        <p:spPr>
          <a:xfrm flipH="1">
            <a:off x="2317080" y="3554542"/>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43" name="Google Shape;2751;p66">
            <a:extLst>
              <a:ext uri="{FF2B5EF4-FFF2-40B4-BE49-F238E27FC236}">
                <a16:creationId xmlns:a16="http://schemas.microsoft.com/office/drawing/2014/main" id="{C62B7731-9E5B-2047-A2A8-6B8DB6183A59}"/>
              </a:ext>
            </a:extLst>
          </p:cNvPr>
          <p:cNvSpPr/>
          <p:nvPr/>
        </p:nvSpPr>
        <p:spPr>
          <a:xfrm flipH="1">
            <a:off x="2363378" y="3558400"/>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44" name="Google Shape;2751;p66">
            <a:extLst>
              <a:ext uri="{FF2B5EF4-FFF2-40B4-BE49-F238E27FC236}">
                <a16:creationId xmlns:a16="http://schemas.microsoft.com/office/drawing/2014/main" id="{A5C2FE5A-B728-4342-85A6-4A3896268BEC}"/>
              </a:ext>
            </a:extLst>
          </p:cNvPr>
          <p:cNvSpPr/>
          <p:nvPr/>
        </p:nvSpPr>
        <p:spPr>
          <a:xfrm flipH="1">
            <a:off x="2410575" y="3539108"/>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45" name="Google Shape;2751;p66">
            <a:extLst>
              <a:ext uri="{FF2B5EF4-FFF2-40B4-BE49-F238E27FC236}">
                <a16:creationId xmlns:a16="http://schemas.microsoft.com/office/drawing/2014/main" id="{7F6CFA4D-2903-E649-99E1-B478A01C63E3}"/>
              </a:ext>
            </a:extLst>
          </p:cNvPr>
          <p:cNvSpPr/>
          <p:nvPr/>
        </p:nvSpPr>
        <p:spPr>
          <a:xfrm flipH="1">
            <a:off x="2440543" y="3546826"/>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50" name="Google Shape;2751;p66">
            <a:extLst>
              <a:ext uri="{FF2B5EF4-FFF2-40B4-BE49-F238E27FC236}">
                <a16:creationId xmlns:a16="http://schemas.microsoft.com/office/drawing/2014/main" id="{0156A293-1CA0-4544-A374-BB6EFF973409}"/>
              </a:ext>
            </a:extLst>
          </p:cNvPr>
          <p:cNvSpPr/>
          <p:nvPr/>
        </p:nvSpPr>
        <p:spPr>
          <a:xfrm flipH="1">
            <a:off x="2344087" y="3180293"/>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51" name="Google Shape;2751;p66">
            <a:extLst>
              <a:ext uri="{FF2B5EF4-FFF2-40B4-BE49-F238E27FC236}">
                <a16:creationId xmlns:a16="http://schemas.microsoft.com/office/drawing/2014/main" id="{78FFE707-BA4C-EC41-9B7B-E45073A75228}"/>
              </a:ext>
            </a:extLst>
          </p:cNvPr>
          <p:cNvSpPr/>
          <p:nvPr/>
        </p:nvSpPr>
        <p:spPr>
          <a:xfrm flipH="1">
            <a:off x="2421251" y="3218875"/>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tx2">
              <a:lumMod val="40000"/>
              <a:lumOff val="60000"/>
            </a:schemeClr>
          </a:solidFill>
          <a:ln w="952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52" name="Google Shape;2751;p66">
            <a:extLst>
              <a:ext uri="{FF2B5EF4-FFF2-40B4-BE49-F238E27FC236}">
                <a16:creationId xmlns:a16="http://schemas.microsoft.com/office/drawing/2014/main" id="{5E64461C-CB83-3240-B83F-9352E6A099C0}"/>
              </a:ext>
            </a:extLst>
          </p:cNvPr>
          <p:cNvSpPr/>
          <p:nvPr/>
        </p:nvSpPr>
        <p:spPr>
          <a:xfrm flipH="1">
            <a:off x="2506132" y="3284465"/>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53" name="Google Shape;2751;p66">
            <a:extLst>
              <a:ext uri="{FF2B5EF4-FFF2-40B4-BE49-F238E27FC236}">
                <a16:creationId xmlns:a16="http://schemas.microsoft.com/office/drawing/2014/main" id="{3E27B670-7DF8-614B-B492-E74D762CF6C2}"/>
              </a:ext>
            </a:extLst>
          </p:cNvPr>
          <p:cNvSpPr/>
          <p:nvPr/>
        </p:nvSpPr>
        <p:spPr>
          <a:xfrm flipH="1">
            <a:off x="2506132" y="3338480"/>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54" name="Google Shape;2751;p66">
            <a:extLst>
              <a:ext uri="{FF2B5EF4-FFF2-40B4-BE49-F238E27FC236}">
                <a16:creationId xmlns:a16="http://schemas.microsoft.com/office/drawing/2014/main" id="{8A67C58D-616F-034D-8603-59C55F7B4ED4}"/>
              </a:ext>
            </a:extLst>
          </p:cNvPr>
          <p:cNvSpPr/>
          <p:nvPr/>
        </p:nvSpPr>
        <p:spPr>
          <a:xfrm flipH="1">
            <a:off x="2606446" y="3357771"/>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55" name="Google Shape;2751;p66">
            <a:extLst>
              <a:ext uri="{FF2B5EF4-FFF2-40B4-BE49-F238E27FC236}">
                <a16:creationId xmlns:a16="http://schemas.microsoft.com/office/drawing/2014/main" id="{35653D5F-DA3C-3B44-A17A-E470EE7AA05F}"/>
              </a:ext>
            </a:extLst>
          </p:cNvPr>
          <p:cNvSpPr/>
          <p:nvPr/>
        </p:nvSpPr>
        <p:spPr>
          <a:xfrm flipH="1">
            <a:off x="2625737" y="3388637"/>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56" name="Google Shape;2751;p66">
            <a:extLst>
              <a:ext uri="{FF2B5EF4-FFF2-40B4-BE49-F238E27FC236}">
                <a16:creationId xmlns:a16="http://schemas.microsoft.com/office/drawing/2014/main" id="{16F8DBE8-2117-D04C-B78A-5D4B7BF1C467}"/>
              </a:ext>
            </a:extLst>
          </p:cNvPr>
          <p:cNvSpPr/>
          <p:nvPr/>
        </p:nvSpPr>
        <p:spPr>
          <a:xfrm flipH="1">
            <a:off x="2598730" y="3411786"/>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57" name="Google Shape;2751;p66">
            <a:extLst>
              <a:ext uri="{FF2B5EF4-FFF2-40B4-BE49-F238E27FC236}">
                <a16:creationId xmlns:a16="http://schemas.microsoft.com/office/drawing/2014/main" id="{1F009ACE-AA42-FE4F-8DBE-25CFB3446553}"/>
              </a:ext>
            </a:extLst>
          </p:cNvPr>
          <p:cNvSpPr/>
          <p:nvPr/>
        </p:nvSpPr>
        <p:spPr>
          <a:xfrm flipH="1">
            <a:off x="2629596" y="3438793"/>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58" name="Google Shape;2751;p66">
            <a:extLst>
              <a:ext uri="{FF2B5EF4-FFF2-40B4-BE49-F238E27FC236}">
                <a16:creationId xmlns:a16="http://schemas.microsoft.com/office/drawing/2014/main" id="{E2D47D71-5290-AB4C-B831-E579EFD39F45}"/>
              </a:ext>
            </a:extLst>
          </p:cNvPr>
          <p:cNvSpPr/>
          <p:nvPr/>
        </p:nvSpPr>
        <p:spPr>
          <a:xfrm flipH="1">
            <a:off x="2614163" y="3469659"/>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59" name="Google Shape;2751;p66">
            <a:extLst>
              <a:ext uri="{FF2B5EF4-FFF2-40B4-BE49-F238E27FC236}">
                <a16:creationId xmlns:a16="http://schemas.microsoft.com/office/drawing/2014/main" id="{26FD005F-C5DF-5941-A52C-783A9581518F}"/>
              </a:ext>
            </a:extLst>
          </p:cNvPr>
          <p:cNvSpPr/>
          <p:nvPr/>
        </p:nvSpPr>
        <p:spPr>
          <a:xfrm flipH="1">
            <a:off x="2706760" y="3458084"/>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60" name="Google Shape;2751;p66">
            <a:extLst>
              <a:ext uri="{FF2B5EF4-FFF2-40B4-BE49-F238E27FC236}">
                <a16:creationId xmlns:a16="http://schemas.microsoft.com/office/drawing/2014/main" id="{BCA1E320-76B3-434E-A1C1-DA06D8F036FC}"/>
              </a:ext>
            </a:extLst>
          </p:cNvPr>
          <p:cNvSpPr/>
          <p:nvPr/>
        </p:nvSpPr>
        <p:spPr>
          <a:xfrm flipH="1">
            <a:off x="2691327" y="3226590"/>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62" name="Google Shape;2751;p66">
            <a:extLst>
              <a:ext uri="{FF2B5EF4-FFF2-40B4-BE49-F238E27FC236}">
                <a16:creationId xmlns:a16="http://schemas.microsoft.com/office/drawing/2014/main" id="{AD24DD4A-447F-9F46-AB5F-700B0E911382}"/>
              </a:ext>
            </a:extLst>
          </p:cNvPr>
          <p:cNvSpPr/>
          <p:nvPr/>
        </p:nvSpPr>
        <p:spPr>
          <a:xfrm flipH="1">
            <a:off x="2760776" y="3242023"/>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63" name="Google Shape;2751;p66">
            <a:extLst>
              <a:ext uri="{FF2B5EF4-FFF2-40B4-BE49-F238E27FC236}">
                <a16:creationId xmlns:a16="http://schemas.microsoft.com/office/drawing/2014/main" id="{865BC66C-E158-6B4A-AD65-3AD3E51ADC17}"/>
              </a:ext>
            </a:extLst>
          </p:cNvPr>
          <p:cNvSpPr/>
          <p:nvPr/>
        </p:nvSpPr>
        <p:spPr>
          <a:xfrm flipH="1">
            <a:off x="2780067" y="3265173"/>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64" name="Google Shape;2751;p66">
            <a:extLst>
              <a:ext uri="{FF2B5EF4-FFF2-40B4-BE49-F238E27FC236}">
                <a16:creationId xmlns:a16="http://schemas.microsoft.com/office/drawing/2014/main" id="{9DF04F09-AF66-AB42-93AE-75B575C28AA1}"/>
              </a:ext>
            </a:extLst>
          </p:cNvPr>
          <p:cNvSpPr/>
          <p:nvPr/>
        </p:nvSpPr>
        <p:spPr>
          <a:xfrm flipH="1">
            <a:off x="2741484" y="3280606"/>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65" name="Google Shape;2751;p66">
            <a:extLst>
              <a:ext uri="{FF2B5EF4-FFF2-40B4-BE49-F238E27FC236}">
                <a16:creationId xmlns:a16="http://schemas.microsoft.com/office/drawing/2014/main" id="{BE074D68-CE82-7F4B-AAAF-5ABA30889FD7}"/>
              </a:ext>
            </a:extLst>
          </p:cNvPr>
          <p:cNvSpPr/>
          <p:nvPr/>
        </p:nvSpPr>
        <p:spPr>
          <a:xfrm flipH="1">
            <a:off x="2737626" y="3315330"/>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66" name="Google Shape;2751;p66">
            <a:extLst>
              <a:ext uri="{FF2B5EF4-FFF2-40B4-BE49-F238E27FC236}">
                <a16:creationId xmlns:a16="http://schemas.microsoft.com/office/drawing/2014/main" id="{0D99D26C-7B11-164C-BB0E-4D461E4A38E3}"/>
              </a:ext>
            </a:extLst>
          </p:cNvPr>
          <p:cNvSpPr/>
          <p:nvPr/>
        </p:nvSpPr>
        <p:spPr>
          <a:xfrm flipH="1">
            <a:off x="2764634" y="3342338"/>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67" name="Google Shape;2751;p66">
            <a:extLst>
              <a:ext uri="{FF2B5EF4-FFF2-40B4-BE49-F238E27FC236}">
                <a16:creationId xmlns:a16="http://schemas.microsoft.com/office/drawing/2014/main" id="{6DCE8FB3-3D46-6340-B82A-736C7EB494F9}"/>
              </a:ext>
            </a:extLst>
          </p:cNvPr>
          <p:cNvSpPr/>
          <p:nvPr/>
        </p:nvSpPr>
        <p:spPr>
          <a:xfrm flipH="1">
            <a:off x="2764634" y="3384778"/>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68" name="Google Shape;2751;p66">
            <a:extLst>
              <a:ext uri="{FF2B5EF4-FFF2-40B4-BE49-F238E27FC236}">
                <a16:creationId xmlns:a16="http://schemas.microsoft.com/office/drawing/2014/main" id="{469E7A55-4304-4D4E-92E4-6758E7EF573D}"/>
              </a:ext>
            </a:extLst>
          </p:cNvPr>
          <p:cNvSpPr/>
          <p:nvPr/>
        </p:nvSpPr>
        <p:spPr>
          <a:xfrm flipH="1">
            <a:off x="2918963" y="3269031"/>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69" name="Google Shape;2751;p66">
            <a:extLst>
              <a:ext uri="{FF2B5EF4-FFF2-40B4-BE49-F238E27FC236}">
                <a16:creationId xmlns:a16="http://schemas.microsoft.com/office/drawing/2014/main" id="{0EE17FBF-B814-234F-9242-06286BB993E1}"/>
              </a:ext>
            </a:extLst>
          </p:cNvPr>
          <p:cNvSpPr/>
          <p:nvPr/>
        </p:nvSpPr>
        <p:spPr>
          <a:xfrm flipH="1">
            <a:off x="2926679" y="3292181"/>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70" name="Google Shape;2751;p66">
            <a:extLst>
              <a:ext uri="{FF2B5EF4-FFF2-40B4-BE49-F238E27FC236}">
                <a16:creationId xmlns:a16="http://schemas.microsoft.com/office/drawing/2014/main" id="{8646A4F2-20EA-5B4F-A66C-43BE48281F4C}"/>
              </a:ext>
            </a:extLst>
          </p:cNvPr>
          <p:cNvSpPr/>
          <p:nvPr/>
        </p:nvSpPr>
        <p:spPr>
          <a:xfrm flipH="1">
            <a:off x="2907388" y="3334621"/>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71" name="Google Shape;2751;p66">
            <a:extLst>
              <a:ext uri="{FF2B5EF4-FFF2-40B4-BE49-F238E27FC236}">
                <a16:creationId xmlns:a16="http://schemas.microsoft.com/office/drawing/2014/main" id="{51353316-080E-B14C-AF5A-E53975AFBA77}"/>
              </a:ext>
            </a:extLst>
          </p:cNvPr>
          <p:cNvSpPr/>
          <p:nvPr/>
        </p:nvSpPr>
        <p:spPr>
          <a:xfrm flipH="1">
            <a:off x="2934396" y="3342337"/>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72" name="Google Shape;2751;p66">
            <a:extLst>
              <a:ext uri="{FF2B5EF4-FFF2-40B4-BE49-F238E27FC236}">
                <a16:creationId xmlns:a16="http://schemas.microsoft.com/office/drawing/2014/main" id="{80B1818B-145E-2043-8A28-1B7423F2B055}"/>
              </a:ext>
            </a:extLst>
          </p:cNvPr>
          <p:cNvSpPr/>
          <p:nvPr/>
        </p:nvSpPr>
        <p:spPr>
          <a:xfrm flipH="1">
            <a:off x="2976837" y="3384777"/>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73" name="Google Shape;2751;p66">
            <a:extLst>
              <a:ext uri="{FF2B5EF4-FFF2-40B4-BE49-F238E27FC236}">
                <a16:creationId xmlns:a16="http://schemas.microsoft.com/office/drawing/2014/main" id="{561FAA0F-72B4-4249-8BAD-E74298F4EC5A}"/>
              </a:ext>
            </a:extLst>
          </p:cNvPr>
          <p:cNvSpPr/>
          <p:nvPr/>
        </p:nvSpPr>
        <p:spPr>
          <a:xfrm flipH="1">
            <a:off x="2486842" y="3577688"/>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74" name="Google Shape;2751;p66">
            <a:extLst>
              <a:ext uri="{FF2B5EF4-FFF2-40B4-BE49-F238E27FC236}">
                <a16:creationId xmlns:a16="http://schemas.microsoft.com/office/drawing/2014/main" id="{D93019C1-9CB7-004A-A5D1-E086C617A002}"/>
              </a:ext>
            </a:extLst>
          </p:cNvPr>
          <p:cNvSpPr/>
          <p:nvPr/>
        </p:nvSpPr>
        <p:spPr>
          <a:xfrm flipH="1">
            <a:off x="2498417" y="3527531"/>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75" name="Google Shape;2751;p66">
            <a:extLst>
              <a:ext uri="{FF2B5EF4-FFF2-40B4-BE49-F238E27FC236}">
                <a16:creationId xmlns:a16="http://schemas.microsoft.com/office/drawing/2014/main" id="{E6DE5DFC-E9F5-5245-B18F-2141F3F1A43C}"/>
              </a:ext>
            </a:extLst>
          </p:cNvPr>
          <p:cNvSpPr/>
          <p:nvPr/>
        </p:nvSpPr>
        <p:spPr>
          <a:xfrm flipH="1">
            <a:off x="2544715" y="3569972"/>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76" name="Google Shape;2751;p66">
            <a:extLst>
              <a:ext uri="{FF2B5EF4-FFF2-40B4-BE49-F238E27FC236}">
                <a16:creationId xmlns:a16="http://schemas.microsoft.com/office/drawing/2014/main" id="{479321BF-D950-7843-A4FC-8E467C7D56BA}"/>
              </a:ext>
            </a:extLst>
          </p:cNvPr>
          <p:cNvSpPr/>
          <p:nvPr/>
        </p:nvSpPr>
        <p:spPr>
          <a:xfrm flipH="1">
            <a:off x="2656604" y="3612412"/>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77" name="Google Shape;2751;p66">
            <a:extLst>
              <a:ext uri="{FF2B5EF4-FFF2-40B4-BE49-F238E27FC236}">
                <a16:creationId xmlns:a16="http://schemas.microsoft.com/office/drawing/2014/main" id="{05F730C6-96A9-F942-A483-8DEAF1FEE592}"/>
              </a:ext>
            </a:extLst>
          </p:cNvPr>
          <p:cNvSpPr/>
          <p:nvPr/>
        </p:nvSpPr>
        <p:spPr>
          <a:xfrm flipH="1">
            <a:off x="2853374" y="3747450"/>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78" name="Google Shape;2751;p66">
            <a:extLst>
              <a:ext uri="{FF2B5EF4-FFF2-40B4-BE49-F238E27FC236}">
                <a16:creationId xmlns:a16="http://schemas.microsoft.com/office/drawing/2014/main" id="{5E606094-8DC4-E64B-85EF-0CCC8A0DCBF0}"/>
              </a:ext>
            </a:extLst>
          </p:cNvPr>
          <p:cNvSpPr/>
          <p:nvPr/>
        </p:nvSpPr>
        <p:spPr>
          <a:xfrm flipH="1">
            <a:off x="3007703" y="3654853"/>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79" name="Google Shape;2751;p66">
            <a:extLst>
              <a:ext uri="{FF2B5EF4-FFF2-40B4-BE49-F238E27FC236}">
                <a16:creationId xmlns:a16="http://schemas.microsoft.com/office/drawing/2014/main" id="{2F6DCC85-3FD8-9342-B12B-513B2E5E6B69}"/>
              </a:ext>
            </a:extLst>
          </p:cNvPr>
          <p:cNvSpPr/>
          <p:nvPr/>
        </p:nvSpPr>
        <p:spPr>
          <a:xfrm flipH="1">
            <a:off x="2756918" y="3924929"/>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80" name="Google Shape;2751;p66">
            <a:extLst>
              <a:ext uri="{FF2B5EF4-FFF2-40B4-BE49-F238E27FC236}">
                <a16:creationId xmlns:a16="http://schemas.microsoft.com/office/drawing/2014/main" id="{0B6F4CAD-C918-FB45-BCE7-7CD83BFAA76C}"/>
              </a:ext>
            </a:extLst>
          </p:cNvPr>
          <p:cNvSpPr/>
          <p:nvPr/>
        </p:nvSpPr>
        <p:spPr>
          <a:xfrm flipH="1">
            <a:off x="2791642" y="3978944"/>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81" name="Google Shape;2751;p66">
            <a:extLst>
              <a:ext uri="{FF2B5EF4-FFF2-40B4-BE49-F238E27FC236}">
                <a16:creationId xmlns:a16="http://schemas.microsoft.com/office/drawing/2014/main" id="{53D37412-96A0-FE4E-971A-420C102ABF5B}"/>
              </a:ext>
            </a:extLst>
          </p:cNvPr>
          <p:cNvSpPr/>
          <p:nvPr/>
        </p:nvSpPr>
        <p:spPr>
          <a:xfrm flipH="1">
            <a:off x="3185182" y="3554539"/>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82" name="Google Shape;2751;p66">
            <a:extLst>
              <a:ext uri="{FF2B5EF4-FFF2-40B4-BE49-F238E27FC236}">
                <a16:creationId xmlns:a16="http://schemas.microsoft.com/office/drawing/2014/main" id="{B509A2DB-691C-AF45-B464-4C56C71FD428}"/>
              </a:ext>
            </a:extLst>
          </p:cNvPr>
          <p:cNvSpPr/>
          <p:nvPr/>
        </p:nvSpPr>
        <p:spPr>
          <a:xfrm flipH="1">
            <a:off x="3582579" y="3292180"/>
            <a:ext cx="107913" cy="158801"/>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83" name="Google Shape;2751;p66">
            <a:extLst>
              <a:ext uri="{FF2B5EF4-FFF2-40B4-BE49-F238E27FC236}">
                <a16:creationId xmlns:a16="http://schemas.microsoft.com/office/drawing/2014/main" id="{0C679891-E247-2C4D-93B7-719BDBEDD110}"/>
              </a:ext>
            </a:extLst>
          </p:cNvPr>
          <p:cNvSpPr/>
          <p:nvPr/>
        </p:nvSpPr>
        <p:spPr>
          <a:xfrm flipH="1">
            <a:off x="2390482" y="2936025"/>
            <a:ext cx="107912" cy="158800"/>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a:p>
        </p:txBody>
      </p:sp>
      <p:sp>
        <p:nvSpPr>
          <p:cNvPr id="84" name="Google Shape;2751;p66">
            <a:extLst>
              <a:ext uri="{FF2B5EF4-FFF2-40B4-BE49-F238E27FC236}">
                <a16:creationId xmlns:a16="http://schemas.microsoft.com/office/drawing/2014/main" id="{D598AC90-2F69-1E4B-9BD6-076EC07DF9FB}"/>
              </a:ext>
            </a:extLst>
          </p:cNvPr>
          <p:cNvSpPr/>
          <p:nvPr/>
        </p:nvSpPr>
        <p:spPr>
          <a:xfrm flipH="1">
            <a:off x="2459930" y="2951458"/>
            <a:ext cx="107912" cy="158800"/>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a:p>
        </p:txBody>
      </p:sp>
      <p:sp>
        <p:nvSpPr>
          <p:cNvPr id="85" name="Google Shape;2751;p66">
            <a:extLst>
              <a:ext uri="{FF2B5EF4-FFF2-40B4-BE49-F238E27FC236}">
                <a16:creationId xmlns:a16="http://schemas.microsoft.com/office/drawing/2014/main" id="{BD5C0890-303A-2049-916F-FEE662FCAAAD}"/>
              </a:ext>
            </a:extLst>
          </p:cNvPr>
          <p:cNvSpPr/>
          <p:nvPr/>
        </p:nvSpPr>
        <p:spPr>
          <a:xfrm flipH="1">
            <a:off x="2448355" y="2990040"/>
            <a:ext cx="107912" cy="158800"/>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a:p>
        </p:txBody>
      </p:sp>
      <p:sp>
        <p:nvSpPr>
          <p:cNvPr id="86" name="Google Shape;2751;p66">
            <a:extLst>
              <a:ext uri="{FF2B5EF4-FFF2-40B4-BE49-F238E27FC236}">
                <a16:creationId xmlns:a16="http://schemas.microsoft.com/office/drawing/2014/main" id="{C94054CF-C227-464C-87CD-8D5015CC067C}"/>
              </a:ext>
            </a:extLst>
          </p:cNvPr>
          <p:cNvSpPr/>
          <p:nvPr/>
        </p:nvSpPr>
        <p:spPr>
          <a:xfrm flipH="1">
            <a:off x="2413631" y="3013189"/>
            <a:ext cx="107912" cy="158800"/>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a:p>
        </p:txBody>
      </p:sp>
      <p:sp>
        <p:nvSpPr>
          <p:cNvPr id="87" name="Google Shape;2751;p66">
            <a:extLst>
              <a:ext uri="{FF2B5EF4-FFF2-40B4-BE49-F238E27FC236}">
                <a16:creationId xmlns:a16="http://schemas.microsoft.com/office/drawing/2014/main" id="{A01216FF-3AA0-374E-9A9F-8D6840F244E9}"/>
              </a:ext>
            </a:extLst>
          </p:cNvPr>
          <p:cNvSpPr/>
          <p:nvPr/>
        </p:nvSpPr>
        <p:spPr>
          <a:xfrm flipH="1">
            <a:off x="2471505" y="3036338"/>
            <a:ext cx="107912" cy="158800"/>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a:p>
        </p:txBody>
      </p:sp>
      <p:sp>
        <p:nvSpPr>
          <p:cNvPr id="88" name="Google Shape;2751;p66">
            <a:extLst>
              <a:ext uri="{FF2B5EF4-FFF2-40B4-BE49-F238E27FC236}">
                <a16:creationId xmlns:a16="http://schemas.microsoft.com/office/drawing/2014/main" id="{85903EA6-4885-004E-A809-A8B328849CA0}"/>
              </a:ext>
            </a:extLst>
          </p:cNvPr>
          <p:cNvSpPr/>
          <p:nvPr/>
        </p:nvSpPr>
        <p:spPr>
          <a:xfrm flipH="1">
            <a:off x="6149919" y="3109733"/>
            <a:ext cx="107911" cy="158798"/>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3">
              <a:lumMod val="90000"/>
            </a:schemeClr>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a:p>
        </p:txBody>
      </p:sp>
      <p:sp>
        <p:nvSpPr>
          <p:cNvPr id="96" name="TextBox 95">
            <a:extLst>
              <a:ext uri="{FF2B5EF4-FFF2-40B4-BE49-F238E27FC236}">
                <a16:creationId xmlns:a16="http://schemas.microsoft.com/office/drawing/2014/main" id="{9355A0DB-E3F5-E94B-BBD0-7D543620EAF3}"/>
              </a:ext>
            </a:extLst>
          </p:cNvPr>
          <p:cNvSpPr txBox="1"/>
          <p:nvPr/>
        </p:nvSpPr>
        <p:spPr>
          <a:xfrm>
            <a:off x="1062083" y="3224066"/>
            <a:ext cx="802864" cy="223730"/>
          </a:xfrm>
          <a:prstGeom prst="rect">
            <a:avLst/>
          </a:prstGeom>
          <a:noFill/>
        </p:spPr>
        <p:txBody>
          <a:bodyPr wrap="none" rtlCol="0">
            <a:spAutoFit/>
          </a:bodyPr>
          <a:lstStyle/>
          <a:p>
            <a:pPr algn="r"/>
            <a:r>
              <a:rPr lang="en-US" sz="1000" dirty="0">
                <a:solidFill>
                  <a:schemeClr val="bg1"/>
                </a:solidFill>
                <a:latin typeface="Source Sans Pro" panose="020B0503030403020204" pitchFamily="34" charset="0"/>
                <a:ea typeface="Source Sans Pro" panose="020B0503030403020204" pitchFamily="34" charset="0"/>
              </a:rPr>
              <a:t>Salt Lake, UT</a:t>
            </a:r>
          </a:p>
        </p:txBody>
      </p:sp>
      <p:sp>
        <p:nvSpPr>
          <p:cNvPr id="101" name="Google Shape;2751;p66">
            <a:extLst>
              <a:ext uri="{FF2B5EF4-FFF2-40B4-BE49-F238E27FC236}">
                <a16:creationId xmlns:a16="http://schemas.microsoft.com/office/drawing/2014/main" id="{9C63D3DD-8CE2-8C4F-B945-2687184F5CEF}"/>
              </a:ext>
            </a:extLst>
          </p:cNvPr>
          <p:cNvSpPr/>
          <p:nvPr/>
        </p:nvSpPr>
        <p:spPr>
          <a:xfrm flipH="1">
            <a:off x="2621032" y="3215540"/>
            <a:ext cx="227877" cy="335336"/>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2"/>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a:p>
        </p:txBody>
      </p:sp>
      <p:sp>
        <p:nvSpPr>
          <p:cNvPr id="102" name="Google Shape;2751;p66">
            <a:extLst>
              <a:ext uri="{FF2B5EF4-FFF2-40B4-BE49-F238E27FC236}">
                <a16:creationId xmlns:a16="http://schemas.microsoft.com/office/drawing/2014/main" id="{ECE7E5A0-37CF-6747-B6DC-25906526061C}"/>
              </a:ext>
            </a:extLst>
          </p:cNvPr>
          <p:cNvSpPr/>
          <p:nvPr/>
        </p:nvSpPr>
        <p:spPr>
          <a:xfrm flipH="1">
            <a:off x="2403317" y="3135711"/>
            <a:ext cx="227877" cy="335336"/>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accent2"/>
          </a:solidFill>
          <a:ln w="317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a:p>
        </p:txBody>
      </p:sp>
      <p:sp>
        <p:nvSpPr>
          <p:cNvPr id="103" name="Google Shape;2751;p66">
            <a:extLst>
              <a:ext uri="{FF2B5EF4-FFF2-40B4-BE49-F238E27FC236}">
                <a16:creationId xmlns:a16="http://schemas.microsoft.com/office/drawing/2014/main" id="{E0D0B0D2-4044-134A-97EE-32BE7800CBCB}"/>
              </a:ext>
            </a:extLst>
          </p:cNvPr>
          <p:cNvSpPr/>
          <p:nvPr/>
        </p:nvSpPr>
        <p:spPr>
          <a:xfrm flipH="1">
            <a:off x="2541203" y="3026854"/>
            <a:ext cx="227877" cy="335336"/>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bg2"/>
          </a:solidFill>
          <a:ln w="952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dirty="0"/>
          </a:p>
        </p:txBody>
      </p:sp>
      <p:sp>
        <p:nvSpPr>
          <p:cNvPr id="104" name="Google Shape;2751;p66">
            <a:extLst>
              <a:ext uri="{FF2B5EF4-FFF2-40B4-BE49-F238E27FC236}">
                <a16:creationId xmlns:a16="http://schemas.microsoft.com/office/drawing/2014/main" id="{7E219A0C-A76E-AF44-BF85-BE237F751ED7}"/>
              </a:ext>
            </a:extLst>
          </p:cNvPr>
          <p:cNvSpPr/>
          <p:nvPr/>
        </p:nvSpPr>
        <p:spPr>
          <a:xfrm flipH="1">
            <a:off x="2562975" y="3578397"/>
            <a:ext cx="227877" cy="335336"/>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bg2"/>
          </a:solidFill>
          <a:ln w="952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a:p>
        </p:txBody>
      </p:sp>
      <p:sp>
        <p:nvSpPr>
          <p:cNvPr id="105" name="Google Shape;2751;p66">
            <a:extLst>
              <a:ext uri="{FF2B5EF4-FFF2-40B4-BE49-F238E27FC236}">
                <a16:creationId xmlns:a16="http://schemas.microsoft.com/office/drawing/2014/main" id="{4810D69B-C687-064C-A00F-C299EC062544}"/>
              </a:ext>
            </a:extLst>
          </p:cNvPr>
          <p:cNvSpPr/>
          <p:nvPr/>
        </p:nvSpPr>
        <p:spPr>
          <a:xfrm flipH="1">
            <a:off x="8737063" y="3867064"/>
            <a:ext cx="227877" cy="335336"/>
          </a:xfrm>
          <a:custGeom>
            <a:avLst/>
            <a:gdLst/>
            <a:ahLst/>
            <a:cxnLst/>
            <a:rect l="l" t="t" r="r" b="b"/>
            <a:pathLst>
              <a:path w="133027" h="195758" extrusionOk="0">
                <a:moveTo>
                  <a:pt x="65846" y="26249"/>
                </a:moveTo>
                <a:cubicBezTo>
                  <a:pt x="87201" y="26249"/>
                  <a:pt x="104108" y="43156"/>
                  <a:pt x="104108" y="64511"/>
                </a:cubicBezTo>
                <a:cubicBezTo>
                  <a:pt x="104108" y="85422"/>
                  <a:pt x="87201" y="102328"/>
                  <a:pt x="65846" y="102328"/>
                </a:cubicBezTo>
                <a:cubicBezTo>
                  <a:pt x="44936" y="102328"/>
                  <a:pt x="28029" y="85422"/>
                  <a:pt x="28029" y="64511"/>
                </a:cubicBezTo>
                <a:cubicBezTo>
                  <a:pt x="28029" y="43156"/>
                  <a:pt x="44936" y="26249"/>
                  <a:pt x="65846" y="26249"/>
                </a:cubicBezTo>
                <a:close/>
                <a:moveTo>
                  <a:pt x="66291" y="0"/>
                </a:moveTo>
                <a:cubicBezTo>
                  <a:pt x="29809" y="0"/>
                  <a:pt x="0" y="29809"/>
                  <a:pt x="0" y="66291"/>
                </a:cubicBezTo>
                <a:cubicBezTo>
                  <a:pt x="0" y="84977"/>
                  <a:pt x="18241" y="118345"/>
                  <a:pt x="18241" y="118345"/>
                </a:cubicBezTo>
                <a:lnTo>
                  <a:pt x="64066" y="195758"/>
                </a:lnTo>
                <a:lnTo>
                  <a:pt x="111671" y="119234"/>
                </a:lnTo>
                <a:cubicBezTo>
                  <a:pt x="111671" y="119234"/>
                  <a:pt x="133027" y="87201"/>
                  <a:pt x="133027" y="66291"/>
                </a:cubicBezTo>
                <a:cubicBezTo>
                  <a:pt x="133027" y="29809"/>
                  <a:pt x="103218" y="0"/>
                  <a:pt x="66291" y="0"/>
                </a:cubicBezTo>
                <a:close/>
              </a:path>
            </a:pathLst>
          </a:custGeom>
          <a:solidFill>
            <a:schemeClr val="bg2"/>
          </a:solidFill>
          <a:ln w="952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89"/>
          </a:p>
        </p:txBody>
      </p:sp>
      <p:cxnSp>
        <p:nvCxnSpPr>
          <p:cNvPr id="91" name="Straight Connector 90">
            <a:extLst>
              <a:ext uri="{FF2B5EF4-FFF2-40B4-BE49-F238E27FC236}">
                <a16:creationId xmlns:a16="http://schemas.microsoft.com/office/drawing/2014/main" id="{23C469B6-4BC7-7F41-82EC-5502F54C86EA}"/>
              </a:ext>
            </a:extLst>
          </p:cNvPr>
          <p:cNvCxnSpPr>
            <a:cxnSpLocks/>
          </p:cNvCxnSpPr>
          <p:nvPr/>
        </p:nvCxnSpPr>
        <p:spPr>
          <a:xfrm flipH="1">
            <a:off x="1864192" y="3324587"/>
            <a:ext cx="578009" cy="0"/>
          </a:xfrm>
          <a:prstGeom prst="line">
            <a:avLst/>
          </a:prstGeom>
        </p:spPr>
        <p:style>
          <a:lnRef idx="1">
            <a:schemeClr val="dk1"/>
          </a:lnRef>
          <a:fillRef idx="0">
            <a:schemeClr val="dk1"/>
          </a:fillRef>
          <a:effectRef idx="0">
            <a:schemeClr val="dk1"/>
          </a:effectRef>
          <a:fontRef idx="minor">
            <a:schemeClr val="tx1"/>
          </a:fontRef>
        </p:style>
      </p:cxnSp>
      <p:cxnSp>
        <p:nvCxnSpPr>
          <p:cNvPr id="92" name="Straight Connector 91">
            <a:extLst>
              <a:ext uri="{FF2B5EF4-FFF2-40B4-BE49-F238E27FC236}">
                <a16:creationId xmlns:a16="http://schemas.microsoft.com/office/drawing/2014/main" id="{1D5DC162-AC59-1241-9187-3B72AF0B7EF4}"/>
              </a:ext>
            </a:extLst>
          </p:cNvPr>
          <p:cNvCxnSpPr>
            <a:cxnSpLocks/>
          </p:cNvCxnSpPr>
          <p:nvPr/>
        </p:nvCxnSpPr>
        <p:spPr>
          <a:xfrm flipH="1" flipV="1">
            <a:off x="1864193" y="3202574"/>
            <a:ext cx="765403" cy="868"/>
          </a:xfrm>
          <a:prstGeom prst="line">
            <a:avLst/>
          </a:prstGeom>
        </p:spPr>
        <p:style>
          <a:lnRef idx="1">
            <a:schemeClr val="dk1"/>
          </a:lnRef>
          <a:fillRef idx="0">
            <a:schemeClr val="dk1"/>
          </a:fillRef>
          <a:effectRef idx="0">
            <a:schemeClr val="dk1"/>
          </a:effectRef>
          <a:fontRef idx="minor">
            <a:schemeClr val="tx1"/>
          </a:fontRef>
        </p:style>
      </p:cxnSp>
      <p:cxnSp>
        <p:nvCxnSpPr>
          <p:cNvPr id="93" name="Straight Connector 92">
            <a:extLst>
              <a:ext uri="{FF2B5EF4-FFF2-40B4-BE49-F238E27FC236}">
                <a16:creationId xmlns:a16="http://schemas.microsoft.com/office/drawing/2014/main" id="{5E9B0113-A0CE-E24B-942E-366F4A6F9CDB}"/>
              </a:ext>
            </a:extLst>
          </p:cNvPr>
          <p:cNvCxnSpPr>
            <a:cxnSpLocks/>
          </p:cNvCxnSpPr>
          <p:nvPr/>
        </p:nvCxnSpPr>
        <p:spPr>
          <a:xfrm flipH="1">
            <a:off x="1864192" y="3446070"/>
            <a:ext cx="792671" cy="0"/>
          </a:xfrm>
          <a:prstGeom prst="line">
            <a:avLst/>
          </a:prstGeom>
        </p:spPr>
        <p:style>
          <a:lnRef idx="1">
            <a:schemeClr val="dk1"/>
          </a:lnRef>
          <a:fillRef idx="0">
            <a:schemeClr val="dk1"/>
          </a:fillRef>
          <a:effectRef idx="0">
            <a:schemeClr val="dk1"/>
          </a:effectRef>
          <a:fontRef idx="minor">
            <a:schemeClr val="tx1"/>
          </a:fontRef>
        </p:style>
      </p:cxnSp>
      <p:cxnSp>
        <p:nvCxnSpPr>
          <p:cNvPr id="94" name="Straight Connector 93">
            <a:extLst>
              <a:ext uri="{FF2B5EF4-FFF2-40B4-BE49-F238E27FC236}">
                <a16:creationId xmlns:a16="http://schemas.microsoft.com/office/drawing/2014/main" id="{16163DD6-F2FA-C94A-83EF-1997186580AA}"/>
              </a:ext>
            </a:extLst>
          </p:cNvPr>
          <p:cNvCxnSpPr>
            <a:cxnSpLocks/>
          </p:cNvCxnSpPr>
          <p:nvPr/>
        </p:nvCxnSpPr>
        <p:spPr>
          <a:xfrm flipH="1">
            <a:off x="1864193" y="3828207"/>
            <a:ext cx="749852" cy="0"/>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7899181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667C3E4-437D-964C-9A6A-0EE55689ECAB}"/>
              </a:ext>
            </a:extLst>
          </p:cNvPr>
          <p:cNvSpPr/>
          <p:nvPr/>
        </p:nvSpPr>
        <p:spPr>
          <a:xfrm>
            <a:off x="0" y="0"/>
            <a:ext cx="4114800" cy="6858000"/>
          </a:xfrm>
          <a:prstGeom prst="rect">
            <a:avLst/>
          </a:prstGeom>
          <a:solidFill>
            <a:schemeClr val="tx1">
              <a:alpha val="4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defTabSz="277246">
              <a:defRPr sz="2200">
                <a:solidFill>
                  <a:srgbClr val="FFFFFF"/>
                </a:solidFill>
                <a:latin typeface="Helvetica Neue"/>
                <a:ea typeface="Helvetica Neue"/>
                <a:cs typeface="Helvetica Neue"/>
                <a:sym typeface="Helvetica Neue"/>
              </a:defRPr>
            </a:pPr>
            <a:endParaRPr lang="en-US" sz="2200" dirty="0">
              <a:latin typeface="Source Sans Pro" panose="020B0503030403020204" pitchFamily="34" charset="0"/>
              <a:ea typeface="Source Sans Pro" panose="020B0503030403020204" pitchFamily="34" charset="0"/>
            </a:endParaRPr>
          </a:p>
        </p:txBody>
      </p:sp>
      <p:sp>
        <p:nvSpPr>
          <p:cNvPr id="5" name="Rectangle 4">
            <a:extLst>
              <a:ext uri="{FF2B5EF4-FFF2-40B4-BE49-F238E27FC236}">
                <a16:creationId xmlns:a16="http://schemas.microsoft.com/office/drawing/2014/main" id="{1B3FEED0-EC25-5F43-A9D1-ED707FAE3BD7}"/>
              </a:ext>
            </a:extLst>
          </p:cNvPr>
          <p:cNvSpPr/>
          <p:nvPr/>
        </p:nvSpPr>
        <p:spPr>
          <a:xfrm>
            <a:off x="365337" y="1557500"/>
            <a:ext cx="3397364" cy="1015663"/>
          </a:xfrm>
          <a:prstGeom prst="rect">
            <a:avLst/>
          </a:prstGeom>
          <a:solidFill>
            <a:schemeClr val="bg1">
              <a:alpha val="0"/>
            </a:schemeClr>
          </a:solidFill>
        </p:spPr>
        <p:txBody>
          <a:bodyPr wrap="square">
            <a:noAutofit/>
          </a:bodyPr>
          <a:lstStyle/>
          <a:p>
            <a:pPr marL="0" lvl="1" algn="ctr" fontAlgn="base"/>
            <a:r>
              <a:rPr lang="en-US" b="1" dirty="0">
                <a:solidFill>
                  <a:schemeClr val="bg1"/>
                </a:solidFill>
                <a:latin typeface="Source Sans Pro SemiBold" panose="020B0503030403020204" pitchFamily="34" charset="0"/>
                <a:ea typeface="Source Sans Pro SemiBold" panose="020B0503030403020204" pitchFamily="34" charset="0"/>
                <a:cs typeface="Helvetica Neue"/>
              </a:rPr>
              <a:t>EQUIPMENT SALES &amp; LEASES TO INFRASTRUCTURE OWNERS &amp; 3</a:t>
            </a:r>
            <a:r>
              <a:rPr lang="en-US" b="1" baseline="30000" dirty="0">
                <a:solidFill>
                  <a:schemeClr val="bg1"/>
                </a:solidFill>
                <a:latin typeface="Source Sans Pro SemiBold" panose="020B0503030403020204" pitchFamily="34" charset="0"/>
                <a:ea typeface="Source Sans Pro SemiBold" panose="020B0503030403020204" pitchFamily="34" charset="0"/>
                <a:cs typeface="Helvetica Neue"/>
              </a:rPr>
              <a:t>RD</a:t>
            </a:r>
            <a:r>
              <a:rPr lang="en-US" b="1" dirty="0">
                <a:solidFill>
                  <a:schemeClr val="bg1"/>
                </a:solidFill>
                <a:latin typeface="Source Sans Pro SemiBold" panose="020B0503030403020204" pitchFamily="34" charset="0"/>
                <a:ea typeface="Source Sans Pro SemiBold" panose="020B0503030403020204" pitchFamily="34" charset="0"/>
                <a:cs typeface="Helvetica Neue"/>
              </a:rPr>
              <a:t> PARTIES</a:t>
            </a:r>
          </a:p>
        </p:txBody>
      </p:sp>
      <p:sp>
        <p:nvSpPr>
          <p:cNvPr id="6" name="Rectangle 5">
            <a:extLst>
              <a:ext uri="{FF2B5EF4-FFF2-40B4-BE49-F238E27FC236}">
                <a16:creationId xmlns:a16="http://schemas.microsoft.com/office/drawing/2014/main" id="{1112C60D-722B-8F41-9B93-BD5035A67944}"/>
              </a:ext>
            </a:extLst>
          </p:cNvPr>
          <p:cNvSpPr/>
          <p:nvPr/>
        </p:nvSpPr>
        <p:spPr>
          <a:xfrm>
            <a:off x="3965445" y="1557500"/>
            <a:ext cx="4326101" cy="646331"/>
          </a:xfrm>
          <a:prstGeom prst="rect">
            <a:avLst/>
          </a:prstGeom>
          <a:solidFill>
            <a:schemeClr val="bg1">
              <a:alpha val="0"/>
            </a:schemeClr>
          </a:solidFill>
        </p:spPr>
        <p:txBody>
          <a:bodyPr wrap="square">
            <a:noAutofit/>
          </a:bodyPr>
          <a:lstStyle/>
          <a:p>
            <a:pPr marL="0" lvl="1" algn="ctr" fontAlgn="base"/>
            <a:r>
              <a:rPr lang="en-US" b="1" dirty="0">
                <a:solidFill>
                  <a:schemeClr val="bg1"/>
                </a:solidFill>
                <a:latin typeface="Source Sans Pro SemiBold" panose="020B0503030403020204" pitchFamily="34" charset="0"/>
                <a:ea typeface="Source Sans Pro SemiBold" panose="020B0503030403020204" pitchFamily="34" charset="0"/>
                <a:cs typeface="Helvetica Neue"/>
              </a:rPr>
              <a:t>POWER PROJECT </a:t>
            </a:r>
          </a:p>
          <a:p>
            <a:pPr marL="0" lvl="1" algn="ctr" fontAlgn="base"/>
            <a:r>
              <a:rPr lang="en-US" b="1" dirty="0">
                <a:solidFill>
                  <a:schemeClr val="bg1"/>
                </a:solidFill>
                <a:latin typeface="Source Sans Pro SemiBold" panose="020B0503030403020204" pitchFamily="34" charset="0"/>
                <a:ea typeface="Source Sans Pro SemiBold" panose="020B0503030403020204" pitchFamily="34" charset="0"/>
                <a:cs typeface="Helvetica Neue"/>
              </a:rPr>
              <a:t>DEVELOPMENT</a:t>
            </a:r>
          </a:p>
        </p:txBody>
      </p:sp>
      <p:sp>
        <p:nvSpPr>
          <p:cNvPr id="10" name="Rectangle 9">
            <a:extLst>
              <a:ext uri="{FF2B5EF4-FFF2-40B4-BE49-F238E27FC236}">
                <a16:creationId xmlns:a16="http://schemas.microsoft.com/office/drawing/2014/main" id="{C0C922EA-BA60-D542-B455-92CF9B4F9F8E}"/>
              </a:ext>
            </a:extLst>
          </p:cNvPr>
          <p:cNvSpPr/>
          <p:nvPr/>
        </p:nvSpPr>
        <p:spPr>
          <a:xfrm>
            <a:off x="233231" y="2715024"/>
            <a:ext cx="3661576" cy="3371988"/>
          </a:xfrm>
          <a:prstGeom prst="rect">
            <a:avLst/>
          </a:prstGeom>
        </p:spPr>
        <p:txBody>
          <a:bodyPr wrap="square">
            <a:normAutofit/>
          </a:bodyPr>
          <a:lstStyle/>
          <a:p>
            <a:pPr marL="0" lvl="1" algn="ctr" fontAlgn="base">
              <a:defRPr sz="2200">
                <a:solidFill>
                  <a:srgbClr val="FFFFFF"/>
                </a:solidFill>
                <a:latin typeface="Helvetica Neue"/>
                <a:ea typeface="Helvetica Neue"/>
                <a:cs typeface="Helvetica Neue"/>
                <a:sym typeface="Helvetica Neue"/>
              </a:defRPr>
            </a:pPr>
            <a:r>
              <a:rPr lang="en-US" sz="1600" dirty="0">
                <a:solidFill>
                  <a:schemeClr val="bg1"/>
                </a:solidFill>
                <a:latin typeface="Source Sans Pro Light" panose="020B0403030403020204" pitchFamily="34" charset="0"/>
                <a:ea typeface="Source Sans Pro Light" panose="020B0403030403020204" pitchFamily="34" charset="0"/>
                <a:cs typeface="Helvetica Neue"/>
              </a:rPr>
              <a:t>From $40,000 per module or $2,000/month financed</a:t>
            </a:r>
          </a:p>
          <a:p>
            <a:pPr marL="0" lvl="1" algn="ctr" fontAlgn="base">
              <a:defRPr sz="2200">
                <a:solidFill>
                  <a:srgbClr val="FFFFFF"/>
                </a:solidFill>
                <a:latin typeface="Helvetica Neue"/>
                <a:ea typeface="Helvetica Neue"/>
                <a:cs typeface="Helvetica Neue"/>
                <a:sym typeface="Helvetica Neue"/>
              </a:defRPr>
            </a:pPr>
            <a:br>
              <a:rPr lang="en-US" sz="1600" dirty="0">
                <a:solidFill>
                  <a:schemeClr val="bg1"/>
                </a:solidFill>
                <a:latin typeface="Source Sans Pro Light" panose="020B0403030403020204" pitchFamily="34" charset="0"/>
                <a:ea typeface="Source Sans Pro Light" panose="020B0403030403020204" pitchFamily="34" charset="0"/>
                <a:cs typeface="Helvetica Neue"/>
              </a:rPr>
            </a:br>
            <a:r>
              <a:rPr lang="en-US" sz="1600" dirty="0">
                <a:solidFill>
                  <a:schemeClr val="bg1"/>
                </a:solidFill>
                <a:latin typeface="Source Sans Pro Light" panose="020B0403030403020204" pitchFamily="34" charset="0"/>
                <a:ea typeface="Source Sans Pro Light" panose="020B0403030403020204" pitchFamily="34" charset="0"/>
                <a:cs typeface="Helvetica Neue"/>
              </a:rPr>
              <a:t>If buyer is not site owner, Emrgy pays a canal usage fee to the site owner per acre-foot of water flow</a:t>
            </a:r>
          </a:p>
          <a:p>
            <a:pPr marL="0" lvl="1" algn="ctr" fontAlgn="base">
              <a:defRPr sz="2200">
                <a:solidFill>
                  <a:srgbClr val="FFFFFF"/>
                </a:solidFill>
                <a:latin typeface="Helvetica Neue"/>
                <a:ea typeface="Helvetica Neue"/>
                <a:cs typeface="Helvetica Neue"/>
                <a:sym typeface="Helvetica Neue"/>
              </a:defRPr>
            </a:pPr>
            <a:endParaRPr lang="en-US" sz="1600" dirty="0">
              <a:solidFill>
                <a:schemeClr val="bg1"/>
              </a:solidFill>
              <a:latin typeface="Source Sans Pro Light" panose="020B0403030403020204" pitchFamily="34" charset="0"/>
              <a:ea typeface="Source Sans Pro Light" panose="020B0403030403020204" pitchFamily="34" charset="0"/>
              <a:cs typeface="Helvetica Neue"/>
            </a:endParaRPr>
          </a:p>
          <a:p>
            <a:pPr marL="0" lvl="1" algn="ctr" fontAlgn="base">
              <a:defRPr sz="2200">
                <a:solidFill>
                  <a:srgbClr val="FFFFFF"/>
                </a:solidFill>
                <a:latin typeface="Helvetica Neue"/>
                <a:ea typeface="Helvetica Neue"/>
                <a:cs typeface="Helvetica Neue"/>
                <a:sym typeface="Helvetica Neue"/>
              </a:defRPr>
            </a:pPr>
            <a:r>
              <a:rPr lang="en-US" sz="1600" dirty="0">
                <a:solidFill>
                  <a:schemeClr val="bg1"/>
                </a:solidFill>
                <a:latin typeface="Source Sans Pro Light" panose="020B0403030403020204" pitchFamily="34" charset="0"/>
                <a:ea typeface="Source Sans Pro Light" panose="020B0403030403020204" pitchFamily="34" charset="0"/>
                <a:cs typeface="Helvetica Neue"/>
              </a:rPr>
              <a:t>Client receives the financial benefit of the power generation</a:t>
            </a:r>
          </a:p>
          <a:p>
            <a:pPr marL="0" lvl="1" algn="ctr" fontAlgn="base">
              <a:defRPr sz="2200">
                <a:solidFill>
                  <a:srgbClr val="FFFFFF"/>
                </a:solidFill>
                <a:latin typeface="Helvetica Neue"/>
                <a:ea typeface="Helvetica Neue"/>
                <a:cs typeface="Helvetica Neue"/>
                <a:sym typeface="Helvetica Neue"/>
              </a:defRPr>
            </a:pPr>
            <a:endParaRPr lang="en-US" sz="1600" dirty="0">
              <a:solidFill>
                <a:schemeClr val="bg1"/>
              </a:solidFill>
              <a:latin typeface="Source Sans Pro Light" panose="020B0403030403020204" pitchFamily="34" charset="0"/>
              <a:ea typeface="Source Sans Pro Light" panose="020B0403030403020204" pitchFamily="34" charset="0"/>
              <a:cs typeface="Helvetica Neue"/>
            </a:endParaRPr>
          </a:p>
          <a:p>
            <a:pPr marL="0" lvl="1" algn="ctr" fontAlgn="base">
              <a:defRPr sz="2200">
                <a:solidFill>
                  <a:srgbClr val="FFFFFF"/>
                </a:solidFill>
                <a:latin typeface="Helvetica Neue"/>
                <a:ea typeface="Helvetica Neue"/>
                <a:cs typeface="Helvetica Neue"/>
                <a:sym typeface="Helvetica Neue"/>
              </a:defRPr>
            </a:pPr>
            <a:r>
              <a:rPr lang="en-US" sz="1600" dirty="0">
                <a:solidFill>
                  <a:schemeClr val="bg1"/>
                </a:solidFill>
                <a:latin typeface="Source Sans Pro Light" panose="020B0403030403020204" pitchFamily="34" charset="0"/>
                <a:ea typeface="Source Sans Pro Light" panose="020B0403030403020204" pitchFamily="34" charset="0"/>
                <a:cs typeface="Helvetica Neue"/>
              </a:rPr>
              <a:t>Client receives renewable energy credits</a:t>
            </a:r>
          </a:p>
        </p:txBody>
      </p:sp>
      <p:sp>
        <p:nvSpPr>
          <p:cNvPr id="11" name="Rectangle 10">
            <a:extLst>
              <a:ext uri="{FF2B5EF4-FFF2-40B4-BE49-F238E27FC236}">
                <a16:creationId xmlns:a16="http://schemas.microsoft.com/office/drawing/2014/main" id="{4E9B4619-3898-A345-89C1-300170545735}"/>
              </a:ext>
            </a:extLst>
          </p:cNvPr>
          <p:cNvSpPr/>
          <p:nvPr/>
        </p:nvSpPr>
        <p:spPr>
          <a:xfrm>
            <a:off x="4504361" y="2715024"/>
            <a:ext cx="3248269" cy="3387473"/>
          </a:xfrm>
          <a:prstGeom prst="rect">
            <a:avLst/>
          </a:prstGeom>
        </p:spPr>
        <p:txBody>
          <a:bodyPr wrap="square">
            <a:normAutofit/>
          </a:bodyPr>
          <a:lstStyle/>
          <a:p>
            <a:pPr marL="0" lvl="1" algn="ctr" fontAlgn="base"/>
            <a:r>
              <a:rPr lang="en-US" sz="1600" dirty="0">
                <a:solidFill>
                  <a:schemeClr val="bg1"/>
                </a:solidFill>
                <a:latin typeface="Source Sans Pro Light" panose="020B0403030403020204" pitchFamily="34" charset="0"/>
                <a:ea typeface="Source Sans Pro Light" panose="020B0403030403020204" pitchFamily="34" charset="0"/>
                <a:cs typeface="Helvetica Neue"/>
              </a:rPr>
              <a:t>Emrgy installs, owns, and operates &amp; maintains array</a:t>
            </a:r>
          </a:p>
          <a:p>
            <a:pPr marL="0" lvl="1" algn="ctr" fontAlgn="base"/>
            <a:endParaRPr lang="en-US" sz="1600" dirty="0">
              <a:solidFill>
                <a:schemeClr val="bg1"/>
              </a:solidFill>
              <a:latin typeface="Source Sans Pro Light" panose="020B0403030403020204" pitchFamily="34" charset="0"/>
              <a:ea typeface="Source Sans Pro Light" panose="020B0403030403020204" pitchFamily="34" charset="0"/>
              <a:cs typeface="Helvetica Neue"/>
            </a:endParaRPr>
          </a:p>
          <a:p>
            <a:pPr marL="0" lvl="1" algn="ctr" fontAlgn="base"/>
            <a:r>
              <a:rPr lang="en-US" sz="1600" dirty="0">
                <a:solidFill>
                  <a:schemeClr val="bg1"/>
                </a:solidFill>
                <a:latin typeface="Source Sans Pro Light" panose="020B0403030403020204" pitchFamily="34" charset="0"/>
                <a:ea typeface="Source Sans Pro Light" panose="020B0403030403020204" pitchFamily="34" charset="0"/>
                <a:cs typeface="Helvetica Neue"/>
              </a:rPr>
              <a:t>Emrgy pays a canal usage fee to the site owner per acre-foot of water flow</a:t>
            </a:r>
          </a:p>
          <a:p>
            <a:pPr marL="0" lvl="1" algn="ctr" fontAlgn="base"/>
            <a:endParaRPr lang="en-US" sz="1600" dirty="0">
              <a:solidFill>
                <a:schemeClr val="bg1"/>
              </a:solidFill>
              <a:latin typeface="Source Sans Pro Light" panose="020B0403030403020204" pitchFamily="34" charset="0"/>
              <a:ea typeface="Source Sans Pro Light" panose="020B0403030403020204" pitchFamily="34" charset="0"/>
              <a:cs typeface="Helvetica Neue"/>
            </a:endParaRPr>
          </a:p>
          <a:p>
            <a:pPr marL="0" lvl="1" algn="ctr" fontAlgn="base"/>
            <a:r>
              <a:rPr lang="en-US" sz="1600" dirty="0" err="1">
                <a:solidFill>
                  <a:schemeClr val="bg1"/>
                </a:solidFill>
                <a:latin typeface="Source Sans Pro Light" panose="020B0403030403020204" pitchFamily="34" charset="0"/>
                <a:ea typeface="Source Sans Pro Light" panose="020B0403030403020204" pitchFamily="34" charset="0"/>
                <a:cs typeface="Helvetica Neue"/>
              </a:rPr>
              <a:t>Emrgy</a:t>
            </a:r>
            <a:r>
              <a:rPr lang="en-US" sz="1600" dirty="0">
                <a:solidFill>
                  <a:schemeClr val="bg1"/>
                </a:solidFill>
                <a:latin typeface="Source Sans Pro Light" panose="020B0403030403020204" pitchFamily="34" charset="0"/>
                <a:ea typeface="Source Sans Pro Light" panose="020B0403030403020204" pitchFamily="34" charset="0"/>
                <a:cs typeface="Helvetica Neue"/>
              </a:rPr>
              <a:t> receives long-term profitability of the power generation</a:t>
            </a:r>
          </a:p>
          <a:p>
            <a:pPr marL="0" lvl="1" algn="ctr" fontAlgn="base"/>
            <a:endParaRPr lang="en-US" sz="1600" dirty="0">
              <a:solidFill>
                <a:schemeClr val="bg1"/>
              </a:solidFill>
              <a:latin typeface="Source Sans Pro Light" panose="020B0403030403020204" pitchFamily="34" charset="0"/>
              <a:ea typeface="Source Sans Pro Light" panose="020B0403030403020204" pitchFamily="34" charset="0"/>
              <a:cs typeface="Helvetica Neue"/>
            </a:endParaRPr>
          </a:p>
          <a:p>
            <a:pPr marL="0" lvl="1" algn="ctr" fontAlgn="base"/>
            <a:r>
              <a:rPr lang="en-US" sz="1600" dirty="0" err="1">
                <a:solidFill>
                  <a:schemeClr val="bg1"/>
                </a:solidFill>
                <a:latin typeface="Source Sans Pro Light" panose="020B0403030403020204" pitchFamily="34" charset="0"/>
                <a:ea typeface="Source Sans Pro Light" panose="020B0403030403020204" pitchFamily="34" charset="0"/>
                <a:cs typeface="Helvetica Neue"/>
              </a:rPr>
              <a:t>Emrgy</a:t>
            </a:r>
            <a:r>
              <a:rPr lang="en-US" sz="1600" dirty="0">
                <a:solidFill>
                  <a:schemeClr val="bg1"/>
                </a:solidFill>
                <a:latin typeface="Source Sans Pro Light" panose="020B0403030403020204" pitchFamily="34" charset="0"/>
                <a:ea typeface="Source Sans Pro Light" panose="020B0403030403020204" pitchFamily="34" charset="0"/>
                <a:cs typeface="Helvetica Neue"/>
              </a:rPr>
              <a:t> receives renewable energy credits</a:t>
            </a:r>
          </a:p>
        </p:txBody>
      </p:sp>
      <p:cxnSp>
        <p:nvCxnSpPr>
          <p:cNvPr id="14" name="Straight Connector 13">
            <a:extLst>
              <a:ext uri="{FF2B5EF4-FFF2-40B4-BE49-F238E27FC236}">
                <a16:creationId xmlns:a16="http://schemas.microsoft.com/office/drawing/2014/main" id="{56F957D6-6B75-2143-8995-24B0C5952084}"/>
              </a:ext>
            </a:extLst>
          </p:cNvPr>
          <p:cNvCxnSpPr>
            <a:cxnSpLocks/>
          </p:cNvCxnSpPr>
          <p:nvPr/>
        </p:nvCxnSpPr>
        <p:spPr>
          <a:xfrm>
            <a:off x="4129543" y="1839715"/>
            <a:ext cx="0" cy="3460785"/>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F9DC502B-7FE4-C243-86DD-D0E04D55B587}"/>
              </a:ext>
            </a:extLst>
          </p:cNvPr>
          <p:cNvSpPr/>
          <p:nvPr/>
        </p:nvSpPr>
        <p:spPr>
          <a:xfrm>
            <a:off x="8168640" y="3933"/>
            <a:ext cx="4023360" cy="6858000"/>
          </a:xfrm>
          <a:prstGeom prst="rect">
            <a:avLst/>
          </a:prstGeom>
          <a:gradFill>
            <a:gsLst>
              <a:gs pos="43000">
                <a:srgbClr val="009BFA">
                  <a:lumMod val="100000"/>
                </a:srgbClr>
              </a:gs>
              <a:gs pos="100000">
                <a:srgbClr val="009BFA">
                  <a:lumMod val="70000"/>
                  <a:lumOff val="30000"/>
                </a:srgbClr>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defTabSz="277246">
              <a:defRPr sz="2200">
                <a:solidFill>
                  <a:srgbClr val="FFFFFF"/>
                </a:solidFill>
                <a:latin typeface="Helvetica Neue"/>
                <a:ea typeface="Helvetica Neue"/>
                <a:cs typeface="Helvetica Neue"/>
                <a:sym typeface="Helvetica Neue"/>
              </a:defRPr>
            </a:pPr>
            <a:endParaRPr lang="en-US" sz="2200" dirty="0">
              <a:latin typeface="Source Sans Pro" panose="020B0503030403020204" pitchFamily="34" charset="0"/>
              <a:ea typeface="Source Sans Pro" panose="020B0503030403020204" pitchFamily="34" charset="0"/>
            </a:endParaRPr>
          </a:p>
        </p:txBody>
      </p:sp>
      <p:cxnSp>
        <p:nvCxnSpPr>
          <p:cNvPr id="13" name="Straight Connector 12">
            <a:extLst>
              <a:ext uri="{FF2B5EF4-FFF2-40B4-BE49-F238E27FC236}">
                <a16:creationId xmlns:a16="http://schemas.microsoft.com/office/drawing/2014/main" id="{BD1F0E33-1C15-9A42-BCA2-733AE74B0CC4}"/>
              </a:ext>
            </a:extLst>
          </p:cNvPr>
          <p:cNvCxnSpPr>
            <a:cxnSpLocks/>
          </p:cNvCxnSpPr>
          <p:nvPr/>
        </p:nvCxnSpPr>
        <p:spPr>
          <a:xfrm>
            <a:off x="8166089" y="1839715"/>
            <a:ext cx="0" cy="3460785"/>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C5C5F59B-12F4-6548-96FE-B9618D80E8EF}"/>
              </a:ext>
            </a:extLst>
          </p:cNvPr>
          <p:cNvSpPr/>
          <p:nvPr/>
        </p:nvSpPr>
        <p:spPr>
          <a:xfrm>
            <a:off x="8018960" y="1557500"/>
            <a:ext cx="4326101" cy="646331"/>
          </a:xfrm>
          <a:prstGeom prst="rect">
            <a:avLst/>
          </a:prstGeom>
          <a:solidFill>
            <a:schemeClr val="bg1">
              <a:alpha val="0"/>
            </a:schemeClr>
          </a:solidFill>
        </p:spPr>
        <p:txBody>
          <a:bodyPr wrap="square">
            <a:noAutofit/>
          </a:bodyPr>
          <a:lstStyle/>
          <a:p>
            <a:pPr marL="0" lvl="1" algn="ctr" fontAlgn="base"/>
            <a:r>
              <a:rPr lang="en-US" b="1" dirty="0">
                <a:solidFill>
                  <a:schemeClr val="bg1"/>
                </a:solidFill>
                <a:latin typeface="Source Sans Pro SemiBold" panose="020B0503030403020204" pitchFamily="34" charset="0"/>
                <a:ea typeface="Source Sans Pro SemiBold" panose="020B0503030403020204" pitchFamily="34" charset="0"/>
                <a:cs typeface="Helvetica Neue"/>
              </a:rPr>
              <a:t>LONG TERM SERVICE &amp; </a:t>
            </a:r>
            <a:br>
              <a:rPr lang="en-US" b="1" dirty="0">
                <a:solidFill>
                  <a:schemeClr val="bg1"/>
                </a:solidFill>
                <a:latin typeface="Source Sans Pro SemiBold" panose="020B0503030403020204" pitchFamily="34" charset="0"/>
                <a:ea typeface="Source Sans Pro SemiBold" panose="020B0503030403020204" pitchFamily="34" charset="0"/>
                <a:cs typeface="Helvetica Neue"/>
              </a:rPr>
            </a:br>
            <a:r>
              <a:rPr lang="en-US" b="1" dirty="0">
                <a:solidFill>
                  <a:schemeClr val="bg1"/>
                </a:solidFill>
                <a:latin typeface="Source Sans Pro SemiBold" panose="020B0503030403020204" pitchFamily="34" charset="0"/>
                <a:ea typeface="Source Sans Pro SemiBold" panose="020B0503030403020204" pitchFamily="34" charset="0"/>
                <a:cs typeface="Helvetica Neue"/>
              </a:rPr>
              <a:t>DATA MONITORING</a:t>
            </a:r>
          </a:p>
        </p:txBody>
      </p:sp>
      <p:sp>
        <p:nvSpPr>
          <p:cNvPr id="17" name="Rectangle 16">
            <a:extLst>
              <a:ext uri="{FF2B5EF4-FFF2-40B4-BE49-F238E27FC236}">
                <a16:creationId xmlns:a16="http://schemas.microsoft.com/office/drawing/2014/main" id="{10FDEA22-B8F6-D24B-8277-03F4D47EC713}"/>
              </a:ext>
            </a:extLst>
          </p:cNvPr>
          <p:cNvSpPr/>
          <p:nvPr/>
        </p:nvSpPr>
        <p:spPr>
          <a:xfrm>
            <a:off x="8536487" y="2715024"/>
            <a:ext cx="3291050" cy="3387473"/>
          </a:xfrm>
          <a:prstGeom prst="rect">
            <a:avLst/>
          </a:prstGeom>
        </p:spPr>
        <p:txBody>
          <a:bodyPr wrap="square">
            <a:normAutofit/>
          </a:bodyPr>
          <a:lstStyle/>
          <a:p>
            <a:pPr marL="0" lvl="1" algn="ctr" fontAlgn="base"/>
            <a:r>
              <a:rPr lang="en-US" sz="1600" dirty="0" err="1">
                <a:solidFill>
                  <a:schemeClr val="bg1"/>
                </a:solidFill>
                <a:latin typeface="Source Sans Pro Light" panose="020B0403030403020204" pitchFamily="34" charset="0"/>
                <a:ea typeface="Source Sans Pro Light" panose="020B0403030403020204" pitchFamily="34" charset="0"/>
                <a:cs typeface="Helvetica Neue"/>
              </a:rPr>
              <a:t>Emrgy</a:t>
            </a:r>
            <a:r>
              <a:rPr lang="en-US" sz="1600" dirty="0">
                <a:solidFill>
                  <a:schemeClr val="bg1"/>
                </a:solidFill>
                <a:latin typeface="Source Sans Pro Light" panose="020B0403030403020204" pitchFamily="34" charset="0"/>
                <a:ea typeface="Source Sans Pro Light" panose="020B0403030403020204" pitchFamily="34" charset="0"/>
                <a:cs typeface="Helvetica Neue"/>
              </a:rPr>
              <a:t> installs, owns, and operates &amp; maintains array</a:t>
            </a:r>
          </a:p>
          <a:p>
            <a:pPr marL="0" lvl="1" algn="ctr" fontAlgn="base"/>
            <a:endParaRPr lang="en-US" sz="1600" dirty="0">
              <a:solidFill>
                <a:schemeClr val="bg1"/>
              </a:solidFill>
              <a:latin typeface="Source Sans Pro Light" panose="020B0403030403020204" pitchFamily="34" charset="0"/>
              <a:ea typeface="Source Sans Pro Light" panose="020B0403030403020204" pitchFamily="34" charset="0"/>
              <a:cs typeface="Helvetica Neue"/>
            </a:endParaRPr>
          </a:p>
          <a:p>
            <a:pPr marL="0" lvl="1" algn="ctr" fontAlgn="base"/>
            <a:r>
              <a:rPr lang="en-US" sz="1600" dirty="0" err="1">
                <a:solidFill>
                  <a:schemeClr val="bg1"/>
                </a:solidFill>
                <a:latin typeface="Source Sans Pro Light" panose="020B0403030403020204" pitchFamily="34" charset="0"/>
                <a:ea typeface="Source Sans Pro Light" panose="020B0403030403020204" pitchFamily="34" charset="0"/>
                <a:cs typeface="Helvetica Neue"/>
              </a:rPr>
              <a:t>Emrgy</a:t>
            </a:r>
            <a:r>
              <a:rPr lang="en-US" sz="1600" dirty="0">
                <a:solidFill>
                  <a:schemeClr val="bg1"/>
                </a:solidFill>
                <a:latin typeface="Source Sans Pro Light" panose="020B0403030403020204" pitchFamily="34" charset="0"/>
                <a:ea typeface="Source Sans Pro Light" panose="020B0403030403020204" pitchFamily="34" charset="0"/>
                <a:cs typeface="Helvetica Neue"/>
              </a:rPr>
              <a:t> pays a canal usage fee to the site owner per acre-foot of water flow</a:t>
            </a:r>
          </a:p>
          <a:p>
            <a:pPr marL="0" lvl="1" algn="ctr" fontAlgn="base"/>
            <a:endParaRPr lang="en-US" sz="1600" dirty="0">
              <a:solidFill>
                <a:schemeClr val="bg1"/>
              </a:solidFill>
              <a:latin typeface="Source Sans Pro Light" panose="020B0403030403020204" pitchFamily="34" charset="0"/>
              <a:ea typeface="Source Sans Pro Light" panose="020B0403030403020204" pitchFamily="34" charset="0"/>
              <a:cs typeface="Helvetica Neue"/>
            </a:endParaRPr>
          </a:p>
          <a:p>
            <a:pPr marL="0" lvl="1" algn="ctr" fontAlgn="base"/>
            <a:r>
              <a:rPr lang="en-US" sz="1600" dirty="0" err="1">
                <a:solidFill>
                  <a:schemeClr val="bg1"/>
                </a:solidFill>
                <a:latin typeface="Source Sans Pro Light" panose="020B0403030403020204" pitchFamily="34" charset="0"/>
                <a:ea typeface="Source Sans Pro Light" panose="020B0403030403020204" pitchFamily="34" charset="0"/>
                <a:cs typeface="Helvetica Neue"/>
              </a:rPr>
              <a:t>Emrgy</a:t>
            </a:r>
            <a:r>
              <a:rPr lang="en-US" sz="1600" dirty="0">
                <a:solidFill>
                  <a:schemeClr val="bg1"/>
                </a:solidFill>
                <a:latin typeface="Source Sans Pro Light" panose="020B0403030403020204" pitchFamily="34" charset="0"/>
                <a:ea typeface="Source Sans Pro Light" panose="020B0403030403020204" pitchFamily="34" charset="0"/>
                <a:cs typeface="Helvetica Neue"/>
              </a:rPr>
              <a:t> receives long-term profitability of the power generation</a:t>
            </a:r>
          </a:p>
          <a:p>
            <a:pPr marL="0" lvl="1" algn="ctr" fontAlgn="base"/>
            <a:r>
              <a:rPr lang="en-US" sz="1600" dirty="0" err="1">
                <a:solidFill>
                  <a:schemeClr val="bg1"/>
                </a:solidFill>
                <a:latin typeface="Source Sans Pro Light" panose="020B0403030403020204" pitchFamily="34" charset="0"/>
                <a:ea typeface="Source Sans Pro Light" panose="020B0403030403020204" pitchFamily="34" charset="0"/>
                <a:cs typeface="Helvetica Neue"/>
              </a:rPr>
              <a:t>Emrgy</a:t>
            </a:r>
            <a:r>
              <a:rPr lang="en-US" sz="1600" dirty="0">
                <a:solidFill>
                  <a:schemeClr val="bg1"/>
                </a:solidFill>
                <a:latin typeface="Source Sans Pro Light" panose="020B0403030403020204" pitchFamily="34" charset="0"/>
                <a:ea typeface="Source Sans Pro Light" panose="020B0403030403020204" pitchFamily="34" charset="0"/>
                <a:cs typeface="Helvetica Neue"/>
              </a:rPr>
              <a:t> receives renewable energy credits</a:t>
            </a:r>
          </a:p>
        </p:txBody>
      </p:sp>
      <p:sp>
        <p:nvSpPr>
          <p:cNvPr id="8" name="Title 7">
            <a:extLst>
              <a:ext uri="{FF2B5EF4-FFF2-40B4-BE49-F238E27FC236}">
                <a16:creationId xmlns:a16="http://schemas.microsoft.com/office/drawing/2014/main" id="{60908E5D-8106-574B-9350-2F95F5E2994C}"/>
              </a:ext>
            </a:extLst>
          </p:cNvPr>
          <p:cNvSpPr>
            <a:spLocks noGrp="1"/>
          </p:cNvSpPr>
          <p:nvPr>
            <p:ph type="title"/>
          </p:nvPr>
        </p:nvSpPr>
        <p:spPr>
          <a:xfrm>
            <a:off x="228601" y="86828"/>
            <a:ext cx="11598935" cy="1325563"/>
          </a:xfrm>
        </p:spPr>
        <p:txBody>
          <a:bodyPr>
            <a:normAutofit/>
          </a:bodyPr>
          <a:lstStyle/>
          <a:p>
            <a:r>
              <a:rPr lang="en-US" sz="3800" dirty="0"/>
              <a:t>3 REVENUE STREAMS FOR SUSTAINABLE GROWTH</a:t>
            </a:r>
          </a:p>
        </p:txBody>
      </p:sp>
    </p:spTree>
    <p:extLst>
      <p:ext uri="{BB962C8B-B14F-4D97-AF65-F5344CB8AC3E}">
        <p14:creationId xmlns:p14="http://schemas.microsoft.com/office/powerpoint/2010/main" val="10070990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2B5E22C6-E181-B343-81C7-25E0E8550070}"/>
              </a:ext>
            </a:extLst>
          </p:cNvPr>
          <p:cNvSpPr/>
          <p:nvPr/>
        </p:nvSpPr>
        <p:spPr>
          <a:xfrm>
            <a:off x="361123" y="1789163"/>
            <a:ext cx="10515599" cy="444677"/>
          </a:xfrm>
          <a:prstGeom prst="rect">
            <a:avLst/>
          </a:prstGeom>
          <a:solidFill>
            <a:schemeClr val="bg1">
              <a:alpha val="0"/>
            </a:schemeClr>
          </a:solidFill>
        </p:spPr>
        <p:txBody>
          <a:bodyPr wrap="square">
            <a:noAutofit/>
          </a:bodyPr>
          <a:lstStyle/>
          <a:p>
            <a:pPr marL="0" lvl="1" fontAlgn="base"/>
            <a:r>
              <a:rPr lang="en-US" dirty="0">
                <a:solidFill>
                  <a:schemeClr val="bg1"/>
                </a:solidFill>
                <a:latin typeface="Source Sans Pro Light" panose="020B0403030403020204" pitchFamily="34" charset="0"/>
                <a:ea typeface="Source Sans Pro Light" panose="020B0403030403020204" pitchFamily="34" charset="0"/>
                <a:cs typeface="Helvetica Neue"/>
              </a:rPr>
              <a:t>By 2022, we expect to sell 15-unit pilots to 80 new accounts &amp; upgrade 23 existing accounts to 100+ unit fleets </a:t>
            </a:r>
          </a:p>
        </p:txBody>
      </p:sp>
      <p:graphicFrame>
        <p:nvGraphicFramePr>
          <p:cNvPr id="20" name="Table 19">
            <a:extLst>
              <a:ext uri="{FF2B5EF4-FFF2-40B4-BE49-F238E27FC236}">
                <a16:creationId xmlns:a16="http://schemas.microsoft.com/office/drawing/2014/main" id="{5CF6FDF1-DDB5-5C48-B08F-8FFEF28FF713}"/>
              </a:ext>
            </a:extLst>
          </p:cNvPr>
          <p:cNvGraphicFramePr>
            <a:graphicFrameLocks noGrp="1"/>
          </p:cNvGraphicFramePr>
          <p:nvPr>
            <p:extLst>
              <p:ext uri="{D42A27DB-BD31-4B8C-83A1-F6EECF244321}">
                <p14:modId xmlns:p14="http://schemas.microsoft.com/office/powerpoint/2010/main" val="2503604598"/>
              </p:ext>
            </p:extLst>
          </p:nvPr>
        </p:nvGraphicFramePr>
        <p:xfrm>
          <a:off x="361123" y="2373551"/>
          <a:ext cx="11290241" cy="2865120"/>
        </p:xfrm>
        <a:graphic>
          <a:graphicData uri="http://schemas.openxmlformats.org/drawingml/2006/table">
            <a:tbl>
              <a:tblPr firstRow="1" firstCol="1" bandRow="1">
                <a:tableStyleId>{5A111915-BE36-4E01-A7E5-04B1672EAD32}</a:tableStyleId>
              </a:tblPr>
              <a:tblGrid>
                <a:gridCol w="3210213">
                  <a:extLst>
                    <a:ext uri="{9D8B030D-6E8A-4147-A177-3AD203B41FA5}">
                      <a16:colId xmlns:a16="http://schemas.microsoft.com/office/drawing/2014/main" val="2796641137"/>
                    </a:ext>
                  </a:extLst>
                </a:gridCol>
                <a:gridCol w="2020007">
                  <a:extLst>
                    <a:ext uri="{9D8B030D-6E8A-4147-A177-3AD203B41FA5}">
                      <a16:colId xmlns:a16="http://schemas.microsoft.com/office/drawing/2014/main" val="2855951451"/>
                    </a:ext>
                  </a:extLst>
                </a:gridCol>
                <a:gridCol w="2020007">
                  <a:extLst>
                    <a:ext uri="{9D8B030D-6E8A-4147-A177-3AD203B41FA5}">
                      <a16:colId xmlns:a16="http://schemas.microsoft.com/office/drawing/2014/main" val="1125237140"/>
                    </a:ext>
                  </a:extLst>
                </a:gridCol>
                <a:gridCol w="2020007">
                  <a:extLst>
                    <a:ext uri="{9D8B030D-6E8A-4147-A177-3AD203B41FA5}">
                      <a16:colId xmlns:a16="http://schemas.microsoft.com/office/drawing/2014/main" val="3721336663"/>
                    </a:ext>
                  </a:extLst>
                </a:gridCol>
                <a:gridCol w="2020007">
                  <a:extLst>
                    <a:ext uri="{9D8B030D-6E8A-4147-A177-3AD203B41FA5}">
                      <a16:colId xmlns:a16="http://schemas.microsoft.com/office/drawing/2014/main" val="1660214248"/>
                    </a:ext>
                  </a:extLst>
                </a:gridCol>
              </a:tblGrid>
              <a:tr h="344862">
                <a:tc>
                  <a:txBody>
                    <a:bodyPr/>
                    <a:lstStyle/>
                    <a:p>
                      <a:endParaRPr lang="en-US" sz="2800" dirty="0">
                        <a:latin typeface="Source Sans Pro" panose="020B0503030403020204" pitchFamily="34" charset="0"/>
                        <a:ea typeface="Source Sans Pro" panose="020B0503030403020204" pitchFamily="34" charset="0"/>
                      </a:endParaRPr>
                    </a:p>
                  </a:txBody>
                  <a:tcPr anchor="ctr">
                    <a:solidFill>
                      <a:schemeClr val="tx1">
                        <a:alpha val="69000"/>
                      </a:schemeClr>
                    </a:solidFill>
                  </a:tcPr>
                </a:tc>
                <a:tc>
                  <a:txBody>
                    <a:bodyPr/>
                    <a:lstStyle/>
                    <a:p>
                      <a:pPr algn="ctr"/>
                      <a:r>
                        <a:rPr lang="en-US" sz="2000" dirty="0">
                          <a:latin typeface="Source Sans Pro" panose="020B0503030403020204" pitchFamily="34" charset="0"/>
                          <a:ea typeface="Source Sans Pro" panose="020B0503030403020204" pitchFamily="34" charset="0"/>
                        </a:rPr>
                        <a:t>2019</a:t>
                      </a:r>
                      <a:endParaRPr lang="en-US" sz="2000" dirty="0">
                        <a:solidFill>
                          <a:srgbClr val="1795FE"/>
                        </a:solidFill>
                        <a:latin typeface="Source Sans Pro" panose="020B0503030403020204" pitchFamily="34" charset="0"/>
                        <a:ea typeface="Source Sans Pro" panose="020B0503030403020204" pitchFamily="34" charset="0"/>
                      </a:endParaRPr>
                    </a:p>
                  </a:txBody>
                  <a:tcPr anchor="ctr">
                    <a:solidFill>
                      <a:schemeClr val="tx1">
                        <a:alpha val="69000"/>
                      </a:schemeClr>
                    </a:solidFill>
                  </a:tcPr>
                </a:tc>
                <a:tc>
                  <a:txBody>
                    <a:bodyPr/>
                    <a:lstStyle/>
                    <a:p>
                      <a:pPr algn="ctr"/>
                      <a:r>
                        <a:rPr lang="en-US" sz="2000" dirty="0">
                          <a:latin typeface="Source Sans Pro" panose="020B0503030403020204" pitchFamily="34" charset="0"/>
                          <a:ea typeface="Source Sans Pro" panose="020B0503030403020204" pitchFamily="34" charset="0"/>
                        </a:rPr>
                        <a:t>2020</a:t>
                      </a:r>
                      <a:endParaRPr lang="en-US" sz="2000" dirty="0">
                        <a:solidFill>
                          <a:srgbClr val="1795FE"/>
                        </a:solidFill>
                        <a:latin typeface="Source Sans Pro" panose="020B0503030403020204" pitchFamily="34" charset="0"/>
                        <a:ea typeface="Source Sans Pro" panose="020B0503030403020204" pitchFamily="34" charset="0"/>
                      </a:endParaRPr>
                    </a:p>
                  </a:txBody>
                  <a:tcPr anchor="ctr">
                    <a:solidFill>
                      <a:schemeClr val="tx1">
                        <a:alpha val="69000"/>
                      </a:schemeClr>
                    </a:solidFill>
                  </a:tcPr>
                </a:tc>
                <a:tc>
                  <a:txBody>
                    <a:bodyPr/>
                    <a:lstStyle/>
                    <a:p>
                      <a:pPr algn="ctr"/>
                      <a:r>
                        <a:rPr lang="en-US" sz="2000" dirty="0">
                          <a:latin typeface="Source Sans Pro" panose="020B0503030403020204" pitchFamily="34" charset="0"/>
                          <a:ea typeface="Source Sans Pro" panose="020B0503030403020204" pitchFamily="34" charset="0"/>
                        </a:rPr>
                        <a:t>2021</a:t>
                      </a:r>
                      <a:endParaRPr lang="en-US" sz="2000" dirty="0">
                        <a:solidFill>
                          <a:srgbClr val="1795FE"/>
                        </a:solidFill>
                        <a:latin typeface="Source Sans Pro" panose="020B0503030403020204" pitchFamily="34" charset="0"/>
                        <a:ea typeface="Source Sans Pro" panose="020B0503030403020204" pitchFamily="34" charset="0"/>
                      </a:endParaRPr>
                    </a:p>
                  </a:txBody>
                  <a:tcPr anchor="ctr">
                    <a:solidFill>
                      <a:schemeClr val="tx1">
                        <a:alpha val="69000"/>
                      </a:schemeClr>
                    </a:solidFill>
                  </a:tcPr>
                </a:tc>
                <a:tc>
                  <a:txBody>
                    <a:bodyPr/>
                    <a:lstStyle/>
                    <a:p>
                      <a:pPr algn="ctr"/>
                      <a:r>
                        <a:rPr lang="en-US" sz="2000" dirty="0">
                          <a:latin typeface="Source Sans Pro" panose="020B0503030403020204" pitchFamily="34" charset="0"/>
                          <a:ea typeface="Source Sans Pro" panose="020B0503030403020204" pitchFamily="34" charset="0"/>
                        </a:rPr>
                        <a:t>2022</a:t>
                      </a:r>
                      <a:endParaRPr lang="en-US" sz="2000" dirty="0">
                        <a:solidFill>
                          <a:srgbClr val="1795FE"/>
                        </a:solidFill>
                        <a:latin typeface="Source Sans Pro" panose="020B0503030403020204" pitchFamily="34" charset="0"/>
                        <a:ea typeface="Source Sans Pro" panose="020B0503030403020204" pitchFamily="34" charset="0"/>
                      </a:endParaRPr>
                    </a:p>
                  </a:txBody>
                  <a:tcPr anchor="ctr">
                    <a:solidFill>
                      <a:schemeClr val="tx1">
                        <a:alpha val="69000"/>
                      </a:schemeClr>
                    </a:solidFill>
                  </a:tcPr>
                </a:tc>
                <a:extLst>
                  <a:ext uri="{0D108BD9-81ED-4DB2-BD59-A6C34878D82A}">
                    <a16:rowId xmlns:a16="http://schemas.microsoft.com/office/drawing/2014/main" val="1267157906"/>
                  </a:ext>
                </a:extLst>
              </a:tr>
              <a:tr h="322147">
                <a:tc>
                  <a:txBody>
                    <a:bodyPr/>
                    <a:lstStyle/>
                    <a:p>
                      <a:r>
                        <a:rPr lang="en-US" sz="2000" dirty="0">
                          <a:solidFill>
                            <a:schemeClr val="bg1"/>
                          </a:solidFill>
                          <a:latin typeface="Source Sans Pro" panose="020B0503030403020204" pitchFamily="34" charset="0"/>
                          <a:ea typeface="Source Sans Pro" panose="020B0503030403020204" pitchFamily="34" charset="0"/>
                        </a:rPr>
                        <a:t>NUMBER OF SALES</a:t>
                      </a:r>
                      <a:endParaRPr lang="en-US" sz="2000" b="1" dirty="0">
                        <a:solidFill>
                          <a:schemeClr val="bg1"/>
                        </a:solidFill>
                        <a:latin typeface="Source Sans Pro" panose="020B0503030403020204" pitchFamily="34" charset="0"/>
                        <a:ea typeface="Source Sans Pro" panose="020B0503030403020204" pitchFamily="34" charset="0"/>
                      </a:endParaRPr>
                    </a:p>
                  </a:txBody>
                  <a:tcPr anchor="ctr">
                    <a:solidFill>
                      <a:schemeClr val="tx1">
                        <a:alpha val="44000"/>
                      </a:schemeClr>
                    </a:solidFill>
                  </a:tcPr>
                </a:tc>
                <a:tc>
                  <a:txBody>
                    <a:bodyPr/>
                    <a:lstStyle/>
                    <a:p>
                      <a:pPr algn="ctr"/>
                      <a:r>
                        <a:rPr lang="en-US" sz="1800" dirty="0">
                          <a:solidFill>
                            <a:schemeClr val="bg1"/>
                          </a:solidFill>
                          <a:latin typeface="Source Sans Pro" panose="020B0503030403020204" pitchFamily="34" charset="0"/>
                          <a:ea typeface="Source Sans Pro" panose="020B0503030403020204" pitchFamily="34" charset="0"/>
                        </a:rPr>
                        <a:t>0</a:t>
                      </a:r>
                    </a:p>
                  </a:txBody>
                  <a:tcPr anchor="ctr">
                    <a:solidFill>
                      <a:schemeClr val="tx1">
                        <a:alpha val="44000"/>
                      </a:schemeClr>
                    </a:solidFill>
                  </a:tcPr>
                </a:tc>
                <a:tc>
                  <a:txBody>
                    <a:bodyPr/>
                    <a:lstStyle/>
                    <a:p>
                      <a:pPr algn="ctr"/>
                      <a:r>
                        <a:rPr lang="en-US" sz="1800" dirty="0">
                          <a:solidFill>
                            <a:schemeClr val="bg1"/>
                          </a:solidFill>
                          <a:latin typeface="Source Sans Pro" panose="020B0503030403020204" pitchFamily="34" charset="0"/>
                          <a:ea typeface="Source Sans Pro" panose="020B0503030403020204" pitchFamily="34" charset="0"/>
                        </a:rPr>
                        <a:t>16</a:t>
                      </a:r>
                    </a:p>
                  </a:txBody>
                  <a:tcPr anchor="ctr">
                    <a:solidFill>
                      <a:schemeClr val="tx1">
                        <a:alpha val="44000"/>
                      </a:schemeClr>
                    </a:solidFill>
                  </a:tcPr>
                </a:tc>
                <a:tc>
                  <a:txBody>
                    <a:bodyPr/>
                    <a:lstStyle/>
                    <a:p>
                      <a:pPr algn="ctr"/>
                      <a:r>
                        <a:rPr lang="en-US" sz="1800" dirty="0">
                          <a:solidFill>
                            <a:schemeClr val="bg1"/>
                          </a:solidFill>
                          <a:latin typeface="Source Sans Pro" panose="020B0503030403020204" pitchFamily="34" charset="0"/>
                          <a:ea typeface="Source Sans Pro" panose="020B0503030403020204" pitchFamily="34" charset="0"/>
                        </a:rPr>
                        <a:t>58</a:t>
                      </a:r>
                    </a:p>
                  </a:txBody>
                  <a:tcPr anchor="ctr">
                    <a:solidFill>
                      <a:schemeClr val="tx1">
                        <a:alpha val="44000"/>
                      </a:schemeClr>
                    </a:solidFill>
                  </a:tcPr>
                </a:tc>
                <a:tc>
                  <a:txBody>
                    <a:bodyPr/>
                    <a:lstStyle/>
                    <a:p>
                      <a:pPr algn="ctr"/>
                      <a:r>
                        <a:rPr lang="en-US" sz="1800" dirty="0">
                          <a:solidFill>
                            <a:schemeClr val="bg1"/>
                          </a:solidFill>
                          <a:latin typeface="Source Sans Pro" panose="020B0503030403020204" pitchFamily="34" charset="0"/>
                          <a:ea typeface="Source Sans Pro" panose="020B0503030403020204" pitchFamily="34" charset="0"/>
                        </a:rPr>
                        <a:t>103</a:t>
                      </a:r>
                    </a:p>
                  </a:txBody>
                  <a:tcPr anchor="ctr">
                    <a:solidFill>
                      <a:schemeClr val="tx1">
                        <a:alpha val="44000"/>
                      </a:schemeClr>
                    </a:solidFill>
                  </a:tcPr>
                </a:tc>
                <a:extLst>
                  <a:ext uri="{0D108BD9-81ED-4DB2-BD59-A6C34878D82A}">
                    <a16:rowId xmlns:a16="http://schemas.microsoft.com/office/drawing/2014/main" val="1981064155"/>
                  </a:ext>
                </a:extLst>
              </a:tr>
              <a:tr h="322147">
                <a:tc>
                  <a:txBody>
                    <a:bodyPr/>
                    <a:lstStyle/>
                    <a:p>
                      <a:r>
                        <a:rPr lang="en-US" sz="2000" b="1" dirty="0">
                          <a:solidFill>
                            <a:schemeClr val="bg1"/>
                          </a:solidFill>
                          <a:latin typeface="Source Sans Pro" panose="020B0503030403020204" pitchFamily="34" charset="0"/>
                          <a:ea typeface="Source Sans Pro" panose="020B0503030403020204" pitchFamily="34" charset="0"/>
                        </a:rPr>
                        <a:t>NUMBER OF UNITS</a:t>
                      </a:r>
                    </a:p>
                  </a:txBody>
                  <a:tcPr anchor="ctr">
                    <a:solidFill>
                      <a:schemeClr val="tx1">
                        <a:alpha val="44000"/>
                      </a:schemeClr>
                    </a:solidFill>
                  </a:tcPr>
                </a:tc>
                <a:tc>
                  <a:txBody>
                    <a:bodyPr/>
                    <a:lstStyle/>
                    <a:p>
                      <a:pPr algn="ctr"/>
                      <a:r>
                        <a:rPr lang="en-US" sz="1800" dirty="0">
                          <a:solidFill>
                            <a:schemeClr val="bg1"/>
                          </a:solidFill>
                          <a:latin typeface="Source Sans Pro" panose="020B0503030403020204" pitchFamily="34" charset="0"/>
                          <a:ea typeface="Source Sans Pro" panose="020B0503030403020204" pitchFamily="34" charset="0"/>
                        </a:rPr>
                        <a:t>0</a:t>
                      </a:r>
                    </a:p>
                  </a:txBody>
                  <a:tcPr anchor="ctr">
                    <a:solidFill>
                      <a:schemeClr val="tx1">
                        <a:alpha val="44000"/>
                      </a:schemeClr>
                    </a:solidFill>
                  </a:tcPr>
                </a:tc>
                <a:tc>
                  <a:txBody>
                    <a:bodyPr/>
                    <a:lstStyle/>
                    <a:p>
                      <a:pPr algn="ctr"/>
                      <a:r>
                        <a:rPr lang="en-US" sz="1800" dirty="0">
                          <a:solidFill>
                            <a:schemeClr val="bg1"/>
                          </a:solidFill>
                          <a:latin typeface="Source Sans Pro" panose="020B0503030403020204" pitchFamily="34" charset="0"/>
                          <a:ea typeface="Source Sans Pro" panose="020B0503030403020204" pitchFamily="34" charset="0"/>
                        </a:rPr>
                        <a:t>160</a:t>
                      </a:r>
                    </a:p>
                  </a:txBody>
                  <a:tcPr anchor="ctr">
                    <a:solidFill>
                      <a:schemeClr val="tx1">
                        <a:alpha val="44000"/>
                      </a:schemeClr>
                    </a:solidFill>
                  </a:tcPr>
                </a:tc>
                <a:tc>
                  <a:txBody>
                    <a:bodyPr/>
                    <a:lstStyle/>
                    <a:p>
                      <a:pPr algn="ctr"/>
                      <a:r>
                        <a:rPr lang="en-US" sz="1800" dirty="0">
                          <a:solidFill>
                            <a:schemeClr val="bg1"/>
                          </a:solidFill>
                          <a:latin typeface="Source Sans Pro" panose="020B0503030403020204" pitchFamily="34" charset="0"/>
                          <a:ea typeface="Source Sans Pro" panose="020B0503030403020204" pitchFamily="34" charset="0"/>
                        </a:rPr>
                        <a:t>980</a:t>
                      </a:r>
                    </a:p>
                  </a:txBody>
                  <a:tcPr anchor="ctr">
                    <a:solidFill>
                      <a:schemeClr val="tx1">
                        <a:alpha val="44000"/>
                      </a:schemeClr>
                    </a:solidFill>
                  </a:tcPr>
                </a:tc>
                <a:tc>
                  <a:txBody>
                    <a:bodyPr/>
                    <a:lstStyle/>
                    <a:p>
                      <a:pPr algn="ctr"/>
                      <a:r>
                        <a:rPr lang="en-US" sz="1800" dirty="0">
                          <a:solidFill>
                            <a:schemeClr val="bg1"/>
                          </a:solidFill>
                          <a:latin typeface="Source Sans Pro" panose="020B0503030403020204" pitchFamily="34" charset="0"/>
                          <a:ea typeface="Source Sans Pro" panose="020B0503030403020204" pitchFamily="34" charset="0"/>
                        </a:rPr>
                        <a:t>3500</a:t>
                      </a:r>
                    </a:p>
                  </a:txBody>
                  <a:tcPr anchor="ctr">
                    <a:solidFill>
                      <a:schemeClr val="tx1">
                        <a:alpha val="44000"/>
                      </a:schemeClr>
                    </a:solidFill>
                  </a:tcPr>
                </a:tc>
                <a:extLst>
                  <a:ext uri="{0D108BD9-81ED-4DB2-BD59-A6C34878D82A}">
                    <a16:rowId xmlns:a16="http://schemas.microsoft.com/office/drawing/2014/main" val="4106767625"/>
                  </a:ext>
                </a:extLst>
              </a:tr>
              <a:tr h="322147">
                <a:tc>
                  <a:txBody>
                    <a:bodyPr/>
                    <a:lstStyle/>
                    <a:p>
                      <a:r>
                        <a:rPr lang="en-US" sz="2000" b="1" dirty="0">
                          <a:solidFill>
                            <a:schemeClr val="bg1"/>
                          </a:solidFill>
                          <a:latin typeface="Source Sans Pro" panose="020B0503030403020204" pitchFamily="34" charset="0"/>
                          <a:ea typeface="Source Sans Pro" panose="020B0503030403020204" pitchFamily="34" charset="0"/>
                        </a:rPr>
                        <a:t>MILES OF CANAL SERVICED</a:t>
                      </a:r>
                    </a:p>
                  </a:txBody>
                  <a:tcPr anchor="ctr">
                    <a:solidFill>
                      <a:schemeClr val="tx1">
                        <a:alpha val="44000"/>
                      </a:schemeClr>
                    </a:solidFill>
                  </a:tcPr>
                </a:tc>
                <a:tc>
                  <a:txBody>
                    <a:bodyPr/>
                    <a:lstStyle/>
                    <a:p>
                      <a:pPr algn="ctr"/>
                      <a:r>
                        <a:rPr lang="en-US" sz="1800" dirty="0">
                          <a:solidFill>
                            <a:schemeClr val="bg1"/>
                          </a:solidFill>
                          <a:latin typeface="Source Sans Pro" panose="020B0503030403020204" pitchFamily="34" charset="0"/>
                          <a:ea typeface="Source Sans Pro" panose="020B0503030403020204" pitchFamily="34" charset="0"/>
                        </a:rPr>
                        <a:t>0</a:t>
                      </a:r>
                    </a:p>
                  </a:txBody>
                  <a:tcPr anchor="ctr">
                    <a:solidFill>
                      <a:schemeClr val="tx1">
                        <a:alpha val="44000"/>
                      </a:schemeClr>
                    </a:solidFill>
                  </a:tcPr>
                </a:tc>
                <a:tc>
                  <a:txBody>
                    <a:bodyPr/>
                    <a:lstStyle/>
                    <a:p>
                      <a:pPr algn="ctr"/>
                      <a:r>
                        <a:rPr lang="en-US" sz="1800" dirty="0">
                          <a:solidFill>
                            <a:schemeClr val="bg1"/>
                          </a:solidFill>
                          <a:latin typeface="Source Sans Pro" panose="020B0503030403020204" pitchFamily="34" charset="0"/>
                          <a:ea typeface="Source Sans Pro" panose="020B0503030403020204" pitchFamily="34" charset="0"/>
                        </a:rPr>
                        <a:t>&lt;20</a:t>
                      </a:r>
                    </a:p>
                  </a:txBody>
                  <a:tcPr anchor="ctr">
                    <a:solidFill>
                      <a:schemeClr val="tx1">
                        <a:alpha val="44000"/>
                      </a:schemeClr>
                    </a:solidFill>
                  </a:tcPr>
                </a:tc>
                <a:tc>
                  <a:txBody>
                    <a:bodyPr/>
                    <a:lstStyle/>
                    <a:p>
                      <a:pPr algn="ctr"/>
                      <a:r>
                        <a:rPr lang="en-US" sz="1800" dirty="0">
                          <a:solidFill>
                            <a:schemeClr val="bg1"/>
                          </a:solidFill>
                          <a:latin typeface="Source Sans Pro" panose="020B0503030403020204" pitchFamily="34" charset="0"/>
                          <a:ea typeface="Source Sans Pro" panose="020B0503030403020204" pitchFamily="34" charset="0"/>
                        </a:rPr>
                        <a:t>60-80</a:t>
                      </a:r>
                    </a:p>
                  </a:txBody>
                  <a:tcPr anchor="ctr">
                    <a:solidFill>
                      <a:schemeClr val="tx1">
                        <a:alpha val="44000"/>
                      </a:schemeClr>
                    </a:solidFill>
                  </a:tcPr>
                </a:tc>
                <a:tc>
                  <a:txBody>
                    <a:bodyPr/>
                    <a:lstStyle/>
                    <a:p>
                      <a:pPr algn="ctr"/>
                      <a:r>
                        <a:rPr lang="en-US" sz="1800" dirty="0">
                          <a:solidFill>
                            <a:schemeClr val="bg1"/>
                          </a:solidFill>
                          <a:latin typeface="Source Sans Pro" panose="020B0503030403020204" pitchFamily="34" charset="0"/>
                          <a:ea typeface="Source Sans Pro" panose="020B0503030403020204" pitchFamily="34" charset="0"/>
                        </a:rPr>
                        <a:t>150-200</a:t>
                      </a:r>
                    </a:p>
                  </a:txBody>
                  <a:tcPr anchor="ctr">
                    <a:solidFill>
                      <a:schemeClr val="tx1">
                        <a:alpha val="44000"/>
                      </a:schemeClr>
                    </a:solidFill>
                  </a:tcPr>
                </a:tc>
                <a:extLst>
                  <a:ext uri="{0D108BD9-81ED-4DB2-BD59-A6C34878D82A}">
                    <a16:rowId xmlns:a16="http://schemas.microsoft.com/office/drawing/2014/main" val="2663258176"/>
                  </a:ext>
                </a:extLst>
              </a:tr>
              <a:tr h="322147">
                <a:tc>
                  <a:txBody>
                    <a:bodyPr/>
                    <a:lstStyle/>
                    <a:p>
                      <a:r>
                        <a:rPr lang="en-US" sz="2000" dirty="0">
                          <a:solidFill>
                            <a:schemeClr val="bg1"/>
                          </a:solidFill>
                          <a:latin typeface="Source Sans Pro" panose="020B0503030403020204" pitchFamily="34" charset="0"/>
                          <a:ea typeface="Source Sans Pro" panose="020B0503030403020204" pitchFamily="34" charset="0"/>
                        </a:rPr>
                        <a:t>REVENUE</a:t>
                      </a:r>
                      <a:endParaRPr lang="en-US" sz="2000" b="1" dirty="0">
                        <a:solidFill>
                          <a:schemeClr val="bg1"/>
                        </a:solidFill>
                        <a:latin typeface="Source Sans Pro" panose="020B0503030403020204" pitchFamily="34" charset="0"/>
                        <a:ea typeface="Source Sans Pro" panose="020B0503030403020204" pitchFamily="34" charset="0"/>
                      </a:endParaRPr>
                    </a:p>
                  </a:txBody>
                  <a:tcPr anchor="ctr">
                    <a:solidFill>
                      <a:schemeClr val="tx1">
                        <a:alpha val="44000"/>
                      </a:schemeClr>
                    </a:solidFill>
                  </a:tcPr>
                </a:tc>
                <a:tc>
                  <a:txBody>
                    <a:bodyPr/>
                    <a:lstStyle/>
                    <a:p>
                      <a:pPr marL="0" algn="ctr" defTabSz="914400" rtl="0" eaLnBrk="1" latinLnBrk="0" hangingPunct="1"/>
                      <a:r>
                        <a:rPr lang="en-US" sz="1800" kern="1200" dirty="0">
                          <a:solidFill>
                            <a:schemeClr val="bg1"/>
                          </a:solidFill>
                          <a:latin typeface="Source Sans Pro" panose="020B0503030403020204" pitchFamily="34" charset="0"/>
                          <a:ea typeface="Source Sans Pro" panose="020B0503030403020204" pitchFamily="34" charset="0"/>
                          <a:cs typeface="+mn-cs"/>
                        </a:rPr>
                        <a:t>$82,500</a:t>
                      </a:r>
                    </a:p>
                  </a:txBody>
                  <a:tcPr anchor="ctr">
                    <a:solidFill>
                      <a:schemeClr val="tx1">
                        <a:alpha val="44000"/>
                      </a:schemeClr>
                    </a:solidFill>
                  </a:tcPr>
                </a:tc>
                <a:tc>
                  <a:txBody>
                    <a:bodyPr/>
                    <a:lstStyle/>
                    <a:p>
                      <a:pPr marL="0" algn="ctr" defTabSz="914400" rtl="0" eaLnBrk="1" latinLnBrk="0" hangingPunct="1"/>
                      <a:r>
                        <a:rPr lang="en-US" sz="1800" kern="1200" dirty="0">
                          <a:solidFill>
                            <a:schemeClr val="bg1"/>
                          </a:solidFill>
                          <a:latin typeface="Source Sans Pro" panose="020B0503030403020204" pitchFamily="34" charset="0"/>
                          <a:ea typeface="Source Sans Pro" panose="020B0503030403020204" pitchFamily="34" charset="0"/>
                          <a:cs typeface="+mn-cs"/>
                        </a:rPr>
                        <a:t>$7,140,000</a:t>
                      </a:r>
                    </a:p>
                  </a:txBody>
                  <a:tcPr anchor="ctr">
                    <a:solidFill>
                      <a:schemeClr val="tx1">
                        <a:alpha val="44000"/>
                      </a:schemeClr>
                    </a:solidFill>
                  </a:tcPr>
                </a:tc>
                <a:tc>
                  <a:txBody>
                    <a:bodyPr/>
                    <a:lstStyle/>
                    <a:p>
                      <a:pPr marL="0" algn="ctr" defTabSz="914400" rtl="0" eaLnBrk="1" latinLnBrk="0" hangingPunct="1"/>
                      <a:r>
                        <a:rPr lang="en-US" sz="1800" kern="1200" dirty="0">
                          <a:solidFill>
                            <a:schemeClr val="bg1"/>
                          </a:solidFill>
                          <a:latin typeface="Source Sans Pro" panose="020B0503030403020204" pitchFamily="34" charset="0"/>
                          <a:ea typeface="Source Sans Pro" panose="020B0503030403020204" pitchFamily="34" charset="0"/>
                          <a:cs typeface="+mn-cs"/>
                        </a:rPr>
                        <a:t>$41,450,000</a:t>
                      </a:r>
                    </a:p>
                  </a:txBody>
                  <a:tcPr anchor="ctr">
                    <a:solidFill>
                      <a:schemeClr val="tx1">
                        <a:alpha val="44000"/>
                      </a:schemeClr>
                    </a:solidFill>
                  </a:tcPr>
                </a:tc>
                <a:tc>
                  <a:txBody>
                    <a:bodyPr/>
                    <a:lstStyle/>
                    <a:p>
                      <a:pPr marL="0" algn="ctr" defTabSz="914400" rtl="0" eaLnBrk="1" latinLnBrk="0" hangingPunct="1"/>
                      <a:r>
                        <a:rPr lang="en-US" sz="1800" kern="1200" dirty="0">
                          <a:solidFill>
                            <a:schemeClr val="bg1"/>
                          </a:solidFill>
                          <a:latin typeface="Source Sans Pro" panose="020B0503030403020204" pitchFamily="34" charset="0"/>
                          <a:ea typeface="Source Sans Pro" panose="020B0503030403020204" pitchFamily="34" charset="0"/>
                          <a:cs typeface="+mn-cs"/>
                        </a:rPr>
                        <a:t>$144,050,000</a:t>
                      </a:r>
                    </a:p>
                  </a:txBody>
                  <a:tcPr anchor="ctr">
                    <a:solidFill>
                      <a:schemeClr val="tx1">
                        <a:alpha val="44000"/>
                      </a:schemeClr>
                    </a:solidFill>
                  </a:tcPr>
                </a:tc>
                <a:extLst>
                  <a:ext uri="{0D108BD9-81ED-4DB2-BD59-A6C34878D82A}">
                    <a16:rowId xmlns:a16="http://schemas.microsoft.com/office/drawing/2014/main" val="1247897137"/>
                  </a:ext>
                </a:extLst>
              </a:tr>
              <a:tr h="322147">
                <a:tc>
                  <a:txBody>
                    <a:bodyPr/>
                    <a:lstStyle/>
                    <a:p>
                      <a:r>
                        <a:rPr lang="en-US" sz="2000" dirty="0">
                          <a:solidFill>
                            <a:schemeClr val="bg1"/>
                          </a:solidFill>
                          <a:latin typeface="Source Sans Pro" panose="020B0503030403020204" pitchFamily="34" charset="0"/>
                          <a:ea typeface="Source Sans Pro" panose="020B0503030403020204" pitchFamily="34" charset="0"/>
                        </a:rPr>
                        <a:t>EXPENDITURES</a:t>
                      </a:r>
                      <a:endParaRPr lang="en-US" sz="2000" b="1" dirty="0">
                        <a:solidFill>
                          <a:schemeClr val="bg1"/>
                        </a:solidFill>
                        <a:latin typeface="Source Sans Pro" panose="020B0503030403020204" pitchFamily="34" charset="0"/>
                        <a:ea typeface="Source Sans Pro" panose="020B0503030403020204" pitchFamily="34" charset="0"/>
                      </a:endParaRPr>
                    </a:p>
                  </a:txBody>
                  <a:tcPr anchor="ctr">
                    <a:solidFill>
                      <a:schemeClr val="tx1">
                        <a:alpha val="44000"/>
                      </a:schemeClr>
                    </a:solidFill>
                  </a:tcPr>
                </a:tc>
                <a:tc>
                  <a:txBody>
                    <a:bodyPr/>
                    <a:lstStyle/>
                    <a:p>
                      <a:pPr algn="ctr"/>
                      <a:r>
                        <a:rPr lang="en-US" sz="1800" dirty="0">
                          <a:solidFill>
                            <a:schemeClr val="bg1"/>
                          </a:solidFill>
                          <a:latin typeface="Source Sans Pro" panose="020B0503030403020204" pitchFamily="34" charset="0"/>
                          <a:ea typeface="Source Sans Pro" panose="020B0503030403020204" pitchFamily="34" charset="0"/>
                        </a:rPr>
                        <a:t>$1,520,000</a:t>
                      </a:r>
                    </a:p>
                  </a:txBody>
                  <a:tcPr anchor="ctr">
                    <a:solidFill>
                      <a:schemeClr val="tx1">
                        <a:alpha val="44000"/>
                      </a:schemeClr>
                    </a:solidFill>
                  </a:tcPr>
                </a:tc>
                <a:tc>
                  <a:txBody>
                    <a:bodyPr/>
                    <a:lstStyle/>
                    <a:p>
                      <a:pPr algn="ctr"/>
                      <a:r>
                        <a:rPr lang="en-US" sz="1800" dirty="0">
                          <a:solidFill>
                            <a:schemeClr val="bg1"/>
                          </a:solidFill>
                          <a:latin typeface="Source Sans Pro" panose="020B0503030403020204" pitchFamily="34" charset="0"/>
                          <a:ea typeface="Source Sans Pro" panose="020B0503030403020204" pitchFamily="34" charset="0"/>
                        </a:rPr>
                        <a:t>$8,954,431</a:t>
                      </a:r>
                    </a:p>
                  </a:txBody>
                  <a:tcPr anchor="ctr">
                    <a:solidFill>
                      <a:schemeClr val="tx1">
                        <a:alpha val="44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dirty="0">
                          <a:solidFill>
                            <a:schemeClr val="bg1"/>
                          </a:solidFill>
                          <a:latin typeface="Source Sans Pro" panose="020B0503030403020204" pitchFamily="34" charset="0"/>
                          <a:ea typeface="Source Sans Pro" panose="020B0503030403020204" pitchFamily="34" charset="0"/>
                        </a:rPr>
                        <a:t>$36,015,000</a:t>
                      </a:r>
                    </a:p>
                  </a:txBody>
                  <a:tcPr anchor="ctr">
                    <a:solidFill>
                      <a:schemeClr val="tx1">
                        <a:alpha val="44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dirty="0">
                          <a:solidFill>
                            <a:schemeClr val="bg1"/>
                          </a:solidFill>
                          <a:latin typeface="Source Sans Pro" panose="020B0503030403020204" pitchFamily="34" charset="0"/>
                          <a:ea typeface="Source Sans Pro" panose="020B0503030403020204" pitchFamily="34" charset="0"/>
                        </a:rPr>
                        <a:t>$127,200,000</a:t>
                      </a:r>
                    </a:p>
                  </a:txBody>
                  <a:tcPr anchor="ctr">
                    <a:solidFill>
                      <a:schemeClr val="tx1">
                        <a:alpha val="44000"/>
                      </a:schemeClr>
                    </a:solidFill>
                  </a:tcPr>
                </a:tc>
                <a:extLst>
                  <a:ext uri="{0D108BD9-81ED-4DB2-BD59-A6C34878D82A}">
                    <a16:rowId xmlns:a16="http://schemas.microsoft.com/office/drawing/2014/main" val="1626456346"/>
                  </a:ext>
                </a:extLst>
              </a:tr>
              <a:tr h="204116">
                <a:tc>
                  <a:txBody>
                    <a:bodyPr/>
                    <a:lstStyle/>
                    <a:p>
                      <a:pPr marL="0" algn="l" defTabSz="914400" rtl="0" eaLnBrk="1" latinLnBrk="0" hangingPunct="1"/>
                      <a:r>
                        <a:rPr lang="en-US" sz="1800" b="1" kern="1200" dirty="0">
                          <a:solidFill>
                            <a:schemeClr val="tx1"/>
                          </a:solidFill>
                          <a:latin typeface="Source Sans Pro" panose="020B0503030403020204" pitchFamily="34" charset="0"/>
                          <a:ea typeface="Source Sans Pro" panose="020B0503030403020204" pitchFamily="34" charset="0"/>
                          <a:cs typeface="+mn-cs"/>
                        </a:rPr>
                        <a:t>NET INCOME</a:t>
                      </a:r>
                    </a:p>
                  </a:txBody>
                  <a:tcPr anchor="ctr">
                    <a:solidFill>
                      <a:schemeClr val="bg1">
                        <a:alpha val="80000"/>
                      </a:schemeClr>
                    </a:solidFill>
                  </a:tcPr>
                </a:tc>
                <a:tc>
                  <a:txBody>
                    <a:bodyPr/>
                    <a:lstStyle/>
                    <a:p>
                      <a:pPr marL="0" algn="ctr" defTabSz="914400" rtl="0" eaLnBrk="1" latinLnBrk="0" hangingPunct="1"/>
                      <a:r>
                        <a:rPr lang="en-US" sz="1800" b="1" kern="1200" dirty="0">
                          <a:solidFill>
                            <a:srgbClr val="FF0000"/>
                          </a:solidFill>
                          <a:latin typeface="Source Sans Pro" panose="020B0503030403020204" pitchFamily="34" charset="0"/>
                          <a:ea typeface="Source Sans Pro" panose="020B0503030403020204" pitchFamily="34" charset="0"/>
                          <a:cs typeface="+mn-cs"/>
                        </a:rPr>
                        <a:t>($1,437,500)</a:t>
                      </a:r>
                    </a:p>
                  </a:txBody>
                  <a:tcPr anchor="ctr">
                    <a:solidFill>
                      <a:schemeClr val="bg1">
                        <a:alpha val="80000"/>
                      </a:schemeClr>
                    </a:solidFill>
                  </a:tcPr>
                </a:tc>
                <a:tc>
                  <a:txBody>
                    <a:bodyPr/>
                    <a:lstStyle/>
                    <a:p>
                      <a:pPr marL="0" algn="ctr" defTabSz="914400" rtl="0" eaLnBrk="1" latinLnBrk="0" hangingPunct="1"/>
                      <a:r>
                        <a:rPr lang="en-US" sz="1800" b="1" kern="1200" dirty="0">
                          <a:solidFill>
                            <a:srgbClr val="FF0000"/>
                          </a:solidFill>
                          <a:latin typeface="Source Sans Pro" panose="020B0503030403020204" pitchFamily="34" charset="0"/>
                          <a:ea typeface="Source Sans Pro" panose="020B0503030403020204" pitchFamily="34" charset="0"/>
                          <a:cs typeface="+mn-cs"/>
                        </a:rPr>
                        <a:t>($1,814,431)</a:t>
                      </a:r>
                    </a:p>
                  </a:txBody>
                  <a:tcPr anchor="ctr">
                    <a:solidFill>
                      <a:schemeClr val="bg1">
                        <a:alpha val="80000"/>
                      </a:schemeClr>
                    </a:solidFill>
                  </a:tcPr>
                </a:tc>
                <a:tc>
                  <a:txBody>
                    <a:bodyPr/>
                    <a:lstStyle/>
                    <a:p>
                      <a:pPr marL="0" algn="ctr" defTabSz="914400" rtl="0" eaLnBrk="1" latinLnBrk="0" hangingPunct="1"/>
                      <a:r>
                        <a:rPr lang="en-US" sz="1800" b="1" kern="1200" dirty="0">
                          <a:solidFill>
                            <a:srgbClr val="00B050"/>
                          </a:solidFill>
                          <a:latin typeface="Source Sans Pro" panose="020B0503030403020204" pitchFamily="34" charset="0"/>
                          <a:ea typeface="Source Sans Pro" panose="020B0503030403020204" pitchFamily="34" charset="0"/>
                          <a:cs typeface="+mn-cs"/>
                        </a:rPr>
                        <a:t>$5,435,000</a:t>
                      </a:r>
                    </a:p>
                  </a:txBody>
                  <a:tcPr anchor="ctr">
                    <a:solidFill>
                      <a:schemeClr val="bg1">
                        <a:alpha val="80000"/>
                      </a:schemeClr>
                    </a:solidFill>
                  </a:tcPr>
                </a:tc>
                <a:tc>
                  <a:txBody>
                    <a:bodyPr/>
                    <a:lstStyle/>
                    <a:p>
                      <a:pPr marL="0" algn="ctr" defTabSz="914400" rtl="0" eaLnBrk="1" latinLnBrk="0" hangingPunct="1"/>
                      <a:r>
                        <a:rPr lang="en-US" sz="1800" b="1" kern="1200" dirty="0">
                          <a:solidFill>
                            <a:srgbClr val="00B050"/>
                          </a:solidFill>
                          <a:latin typeface="Source Sans Pro" panose="020B0503030403020204" pitchFamily="34" charset="0"/>
                          <a:ea typeface="Source Sans Pro" panose="020B0503030403020204" pitchFamily="34" charset="0"/>
                          <a:cs typeface="+mn-cs"/>
                        </a:rPr>
                        <a:t>$16,850,000</a:t>
                      </a:r>
                    </a:p>
                  </a:txBody>
                  <a:tcPr anchor="ctr">
                    <a:solidFill>
                      <a:schemeClr val="bg1">
                        <a:alpha val="80000"/>
                      </a:schemeClr>
                    </a:solidFill>
                  </a:tcPr>
                </a:tc>
                <a:extLst>
                  <a:ext uri="{0D108BD9-81ED-4DB2-BD59-A6C34878D82A}">
                    <a16:rowId xmlns:a16="http://schemas.microsoft.com/office/drawing/2014/main" val="1429610293"/>
                  </a:ext>
                </a:extLst>
              </a:tr>
            </a:tbl>
          </a:graphicData>
        </a:graphic>
      </p:graphicFrame>
      <p:sp>
        <p:nvSpPr>
          <p:cNvPr id="2" name="Title 1">
            <a:extLst>
              <a:ext uri="{FF2B5EF4-FFF2-40B4-BE49-F238E27FC236}">
                <a16:creationId xmlns:a16="http://schemas.microsoft.com/office/drawing/2014/main" id="{485D5135-B0A9-D44D-8E8C-6B3B6125C44E}"/>
              </a:ext>
            </a:extLst>
          </p:cNvPr>
          <p:cNvSpPr>
            <a:spLocks noGrp="1"/>
          </p:cNvSpPr>
          <p:nvPr>
            <p:ph type="title"/>
          </p:nvPr>
        </p:nvSpPr>
        <p:spPr/>
        <p:txBody>
          <a:bodyPr/>
          <a:lstStyle/>
          <a:p>
            <a:r>
              <a:rPr lang="en-US" dirty="0"/>
              <a:t>2020—2022 SALES PROJECTIONS</a:t>
            </a:r>
          </a:p>
        </p:txBody>
      </p:sp>
      <p:sp>
        <p:nvSpPr>
          <p:cNvPr id="7" name="Rectangle 6">
            <a:extLst>
              <a:ext uri="{FF2B5EF4-FFF2-40B4-BE49-F238E27FC236}">
                <a16:creationId xmlns:a16="http://schemas.microsoft.com/office/drawing/2014/main" id="{CD35374E-7ADA-7C49-B86D-6D94A33C283A}"/>
              </a:ext>
            </a:extLst>
          </p:cNvPr>
          <p:cNvSpPr/>
          <p:nvPr/>
        </p:nvSpPr>
        <p:spPr>
          <a:xfrm>
            <a:off x="9596220" y="5299247"/>
            <a:ext cx="2209614" cy="523220"/>
          </a:xfrm>
          <a:prstGeom prst="rect">
            <a:avLst/>
          </a:prstGeom>
          <a:solidFill>
            <a:schemeClr val="bg1">
              <a:alpha val="0"/>
            </a:schemeClr>
          </a:solidFill>
        </p:spPr>
        <p:txBody>
          <a:bodyPr wrap="square">
            <a:spAutoFit/>
          </a:bodyPr>
          <a:lstStyle/>
          <a:p>
            <a:pPr marL="0" lvl="1" algn="ctr" fontAlgn="base">
              <a:defRPr sz="2200">
                <a:solidFill>
                  <a:srgbClr val="FFFFFF"/>
                </a:solidFill>
                <a:latin typeface="Helvetica Neue"/>
                <a:ea typeface="Helvetica Neue"/>
                <a:cs typeface="Helvetica Neue"/>
                <a:sym typeface="Helvetica Neue"/>
              </a:defRPr>
            </a:pPr>
            <a:r>
              <a:rPr lang="en-US" sz="1400" dirty="0">
                <a:solidFill>
                  <a:schemeClr val="bg1"/>
                </a:solidFill>
                <a:latin typeface="Source Sans Pro Light" panose="020B0403030403020204" pitchFamily="34" charset="0"/>
                <a:ea typeface="Source Sans Pro Light" panose="020B0403030403020204" pitchFamily="34" charset="0"/>
                <a:cs typeface="Helvetica Neue"/>
              </a:rPr>
              <a:t>80 new accounts (15)</a:t>
            </a:r>
            <a:br>
              <a:rPr lang="en-US" sz="1400" dirty="0">
                <a:solidFill>
                  <a:schemeClr val="bg1"/>
                </a:solidFill>
                <a:latin typeface="Source Sans Pro Light" panose="020B0403030403020204" pitchFamily="34" charset="0"/>
                <a:ea typeface="Source Sans Pro Light" panose="020B0403030403020204" pitchFamily="34" charset="0"/>
                <a:cs typeface="Helvetica Neue"/>
              </a:rPr>
            </a:br>
            <a:r>
              <a:rPr lang="en-US" sz="1400" dirty="0">
                <a:solidFill>
                  <a:schemeClr val="bg1"/>
                </a:solidFill>
                <a:latin typeface="Source Sans Pro Light" panose="020B0403030403020204" pitchFamily="34" charset="0"/>
                <a:ea typeface="Source Sans Pro Light" panose="020B0403030403020204" pitchFamily="34" charset="0"/>
                <a:cs typeface="Helvetica Neue"/>
              </a:rPr>
              <a:t>23 follow-on sales (100+)</a:t>
            </a:r>
            <a:endParaRPr lang="en-US" sz="1400" dirty="0">
              <a:solidFill>
                <a:schemeClr val="bg1"/>
              </a:solidFill>
              <a:latin typeface="Source Sans Pro Light" panose="020B0403030403020204" pitchFamily="34" charset="0"/>
              <a:ea typeface="Source Sans Pro Light" panose="020B0403030403020204" pitchFamily="34" charset="0"/>
            </a:endParaRPr>
          </a:p>
        </p:txBody>
      </p:sp>
      <p:sp>
        <p:nvSpPr>
          <p:cNvPr id="8" name="Rectangle 7">
            <a:extLst>
              <a:ext uri="{FF2B5EF4-FFF2-40B4-BE49-F238E27FC236}">
                <a16:creationId xmlns:a16="http://schemas.microsoft.com/office/drawing/2014/main" id="{98481AD8-E663-0F4E-986A-DD48AA8450D9}"/>
              </a:ext>
            </a:extLst>
          </p:cNvPr>
          <p:cNvSpPr/>
          <p:nvPr/>
        </p:nvSpPr>
        <p:spPr>
          <a:xfrm>
            <a:off x="5564048" y="5299247"/>
            <a:ext cx="2016086" cy="523220"/>
          </a:xfrm>
          <a:prstGeom prst="rect">
            <a:avLst/>
          </a:prstGeom>
          <a:solidFill>
            <a:schemeClr val="bg1">
              <a:alpha val="0"/>
            </a:schemeClr>
          </a:solidFill>
        </p:spPr>
        <p:txBody>
          <a:bodyPr wrap="square">
            <a:spAutoFit/>
          </a:bodyPr>
          <a:lstStyle/>
          <a:p>
            <a:pPr marL="0" lvl="1" algn="ctr" fontAlgn="base">
              <a:defRPr sz="2200">
                <a:solidFill>
                  <a:srgbClr val="FFFFFF"/>
                </a:solidFill>
                <a:latin typeface="Helvetica Neue"/>
                <a:ea typeface="Helvetica Neue"/>
                <a:cs typeface="Helvetica Neue"/>
                <a:sym typeface="Helvetica Neue"/>
              </a:defRPr>
            </a:pPr>
            <a:r>
              <a:rPr lang="en-US" sz="1400" dirty="0">
                <a:solidFill>
                  <a:schemeClr val="bg1"/>
                </a:solidFill>
                <a:latin typeface="Source Sans Pro Light" panose="020B0403030403020204" pitchFamily="34" charset="0"/>
                <a:ea typeface="Source Sans Pro Light" panose="020B0403030403020204" pitchFamily="34" charset="0"/>
                <a:cs typeface="Helvetica Neue"/>
              </a:rPr>
              <a:t>14 new accounts (10)</a:t>
            </a:r>
            <a:br>
              <a:rPr lang="en-US" sz="1400" dirty="0">
                <a:solidFill>
                  <a:schemeClr val="bg1"/>
                </a:solidFill>
                <a:latin typeface="Source Sans Pro Light" panose="020B0403030403020204" pitchFamily="34" charset="0"/>
                <a:ea typeface="Source Sans Pro Light" panose="020B0403030403020204" pitchFamily="34" charset="0"/>
                <a:cs typeface="Helvetica Neue"/>
              </a:rPr>
            </a:br>
            <a:r>
              <a:rPr lang="en-US" sz="1400" dirty="0">
                <a:solidFill>
                  <a:schemeClr val="bg1"/>
                </a:solidFill>
                <a:latin typeface="Source Sans Pro Light" panose="020B0403030403020204" pitchFamily="34" charset="0"/>
                <a:ea typeface="Source Sans Pro Light" panose="020B0403030403020204" pitchFamily="34" charset="0"/>
                <a:cs typeface="Helvetica Neue"/>
              </a:rPr>
              <a:t>2 follow-on sales (50+)</a:t>
            </a:r>
            <a:endParaRPr lang="en-US" sz="1400" dirty="0">
              <a:solidFill>
                <a:schemeClr val="bg1"/>
              </a:solidFill>
              <a:latin typeface="Source Sans Pro Light" panose="020B0403030403020204" pitchFamily="34" charset="0"/>
              <a:ea typeface="Source Sans Pro Light" panose="020B0403030403020204" pitchFamily="34" charset="0"/>
            </a:endParaRPr>
          </a:p>
        </p:txBody>
      </p:sp>
      <p:sp>
        <p:nvSpPr>
          <p:cNvPr id="9" name="Rectangle 8">
            <a:extLst>
              <a:ext uri="{FF2B5EF4-FFF2-40B4-BE49-F238E27FC236}">
                <a16:creationId xmlns:a16="http://schemas.microsoft.com/office/drawing/2014/main" id="{0DB35C61-20EF-3143-BD51-2B8CA77B1371}"/>
              </a:ext>
            </a:extLst>
          </p:cNvPr>
          <p:cNvSpPr/>
          <p:nvPr/>
        </p:nvSpPr>
        <p:spPr>
          <a:xfrm>
            <a:off x="7528375" y="5299247"/>
            <a:ext cx="2209614" cy="523220"/>
          </a:xfrm>
          <a:prstGeom prst="rect">
            <a:avLst/>
          </a:prstGeom>
          <a:solidFill>
            <a:schemeClr val="bg1">
              <a:alpha val="0"/>
            </a:schemeClr>
          </a:solidFill>
        </p:spPr>
        <p:txBody>
          <a:bodyPr wrap="square">
            <a:spAutoFit/>
          </a:bodyPr>
          <a:lstStyle/>
          <a:p>
            <a:pPr marL="0" lvl="1" algn="ctr" fontAlgn="base">
              <a:defRPr sz="2200">
                <a:solidFill>
                  <a:srgbClr val="FFFFFF"/>
                </a:solidFill>
                <a:latin typeface="Helvetica Neue"/>
                <a:ea typeface="Helvetica Neue"/>
                <a:cs typeface="Helvetica Neue"/>
                <a:sym typeface="Helvetica Neue"/>
              </a:defRPr>
            </a:pPr>
            <a:r>
              <a:rPr lang="en-US" sz="1400" dirty="0">
                <a:solidFill>
                  <a:schemeClr val="bg1"/>
                </a:solidFill>
                <a:latin typeface="Source Sans Pro Light" panose="020B0403030403020204" pitchFamily="34" charset="0"/>
                <a:ea typeface="Source Sans Pro Light" panose="020B0403030403020204" pitchFamily="34" charset="0"/>
                <a:cs typeface="Helvetica Neue"/>
              </a:rPr>
              <a:t>48 new accounts (10)</a:t>
            </a:r>
            <a:br>
              <a:rPr lang="en-US" sz="1400" dirty="0">
                <a:solidFill>
                  <a:schemeClr val="bg1"/>
                </a:solidFill>
                <a:latin typeface="Source Sans Pro Light" panose="020B0403030403020204" pitchFamily="34" charset="0"/>
                <a:ea typeface="Source Sans Pro Light" panose="020B0403030403020204" pitchFamily="34" charset="0"/>
                <a:cs typeface="Helvetica Neue"/>
              </a:rPr>
            </a:br>
            <a:r>
              <a:rPr lang="en-US" sz="1400" dirty="0">
                <a:solidFill>
                  <a:schemeClr val="bg1"/>
                </a:solidFill>
                <a:latin typeface="Source Sans Pro Light" panose="020B0403030403020204" pitchFamily="34" charset="0"/>
                <a:ea typeface="Source Sans Pro Light" panose="020B0403030403020204" pitchFamily="34" charset="0"/>
                <a:cs typeface="Helvetica Neue"/>
              </a:rPr>
              <a:t>10 follow-on sales (50+)</a:t>
            </a:r>
            <a:endParaRPr lang="en-US" sz="1400" dirty="0">
              <a:solidFill>
                <a:schemeClr val="bg1"/>
              </a:solidFill>
              <a:latin typeface="Source Sans Pro Light" panose="020B0403030403020204" pitchFamily="34" charset="0"/>
              <a:ea typeface="Source Sans Pro Light" panose="020B0403030403020204" pitchFamily="34" charset="0"/>
            </a:endParaRPr>
          </a:p>
        </p:txBody>
      </p:sp>
    </p:spTree>
    <p:extLst>
      <p:ext uri="{BB962C8B-B14F-4D97-AF65-F5344CB8AC3E}">
        <p14:creationId xmlns:p14="http://schemas.microsoft.com/office/powerpoint/2010/main" val="29910640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958F701-1D3E-FC46-8FBA-662802DB09D6}"/>
              </a:ext>
            </a:extLst>
          </p:cNvPr>
          <p:cNvSpPr/>
          <p:nvPr/>
        </p:nvSpPr>
        <p:spPr>
          <a:xfrm>
            <a:off x="6801983" y="1545770"/>
            <a:ext cx="4973049" cy="4690677"/>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684E8996-2549-CB42-821B-1B74FA73E1C0}"/>
              </a:ext>
            </a:extLst>
          </p:cNvPr>
          <p:cNvSpPr/>
          <p:nvPr/>
        </p:nvSpPr>
        <p:spPr>
          <a:xfrm>
            <a:off x="361122" y="1545770"/>
            <a:ext cx="4973048" cy="4690677"/>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63C86E-9A2E-F143-9389-92D59F245789}"/>
              </a:ext>
            </a:extLst>
          </p:cNvPr>
          <p:cNvSpPr>
            <a:spLocks noGrp="1"/>
          </p:cNvSpPr>
          <p:nvPr>
            <p:ph type="title"/>
          </p:nvPr>
        </p:nvSpPr>
        <p:spPr>
          <a:xfrm>
            <a:off x="361122" y="152400"/>
            <a:ext cx="11396978" cy="1259991"/>
          </a:xfrm>
        </p:spPr>
        <p:txBody>
          <a:bodyPr>
            <a:normAutofit/>
          </a:bodyPr>
          <a:lstStyle/>
          <a:p>
            <a:r>
              <a:rPr lang="en-US" sz="3000" dirty="0"/>
              <a:t>COMPETITORS CANNOT DEPLOY AS QUICKLY OR EXTENSIVELY</a:t>
            </a:r>
            <a:endParaRPr lang="en-US" sz="3000" dirty="0">
              <a:solidFill>
                <a:schemeClr val="bg1"/>
              </a:solidFill>
              <a:latin typeface="Roboto Thin" panose="02000000000000000000" pitchFamily="2" charset="0"/>
              <a:ea typeface="Roboto Thin" panose="02000000000000000000" pitchFamily="2" charset="0"/>
            </a:endParaRPr>
          </a:p>
        </p:txBody>
      </p:sp>
      <p:sp>
        <p:nvSpPr>
          <p:cNvPr id="5" name="Rectangle 4">
            <a:extLst>
              <a:ext uri="{FF2B5EF4-FFF2-40B4-BE49-F238E27FC236}">
                <a16:creationId xmlns:a16="http://schemas.microsoft.com/office/drawing/2014/main" id="{1B3FEED0-EC25-5F43-A9D1-ED707FAE3BD7}"/>
              </a:ext>
            </a:extLst>
          </p:cNvPr>
          <p:cNvSpPr/>
          <p:nvPr/>
        </p:nvSpPr>
        <p:spPr>
          <a:xfrm>
            <a:off x="888590" y="3061377"/>
            <a:ext cx="4272075" cy="3031634"/>
          </a:xfrm>
          <a:prstGeom prst="rect">
            <a:avLst/>
          </a:prstGeom>
          <a:solidFill>
            <a:schemeClr val="bg1">
              <a:alpha val="0"/>
            </a:schemeClr>
          </a:solidFill>
        </p:spPr>
        <p:txBody>
          <a:bodyPr wrap="square">
            <a:noAutofit/>
          </a:bodyPr>
          <a:lstStyle/>
          <a:p>
            <a:pPr marL="0" lvl="1" algn="r" fontAlgn="base">
              <a:defRPr sz="2200">
                <a:solidFill>
                  <a:srgbClr val="FFFFFF"/>
                </a:solidFill>
                <a:latin typeface="Helvetica Neue"/>
                <a:ea typeface="Helvetica Neue"/>
                <a:cs typeface="Helvetica Neue"/>
                <a:sym typeface="Helvetica Neue"/>
              </a:defRPr>
            </a:pPr>
            <a:r>
              <a:rPr lang="en-US" sz="1600" dirty="0">
                <a:solidFill>
                  <a:schemeClr val="bg1"/>
                </a:solidFill>
                <a:latin typeface="Source Sans Pro" panose="020B0503030403020204" pitchFamily="34" charset="0"/>
                <a:ea typeface="Source Sans Pro" panose="020B0503030403020204" pitchFamily="34" charset="0"/>
              </a:rPr>
              <a:t>High Construction Costs</a:t>
            </a:r>
          </a:p>
          <a:p>
            <a:pPr marL="0" lvl="1" algn="r" fontAlgn="base">
              <a:defRPr sz="2200">
                <a:solidFill>
                  <a:srgbClr val="FFFFFF"/>
                </a:solidFill>
                <a:latin typeface="Helvetica Neue"/>
                <a:ea typeface="Helvetica Neue"/>
                <a:cs typeface="Helvetica Neue"/>
                <a:sym typeface="Helvetica Neue"/>
              </a:defRPr>
            </a:pPr>
            <a:endParaRPr lang="en-US" sz="1600" dirty="0">
              <a:solidFill>
                <a:schemeClr val="bg1"/>
              </a:solidFill>
              <a:latin typeface="Source Sans Pro" panose="020B0503030403020204" pitchFamily="34" charset="0"/>
              <a:ea typeface="Source Sans Pro" panose="020B0503030403020204" pitchFamily="34" charset="0"/>
            </a:endParaRPr>
          </a:p>
          <a:p>
            <a:pPr marL="0" lvl="1" algn="r" fontAlgn="base">
              <a:defRPr sz="2200">
                <a:solidFill>
                  <a:srgbClr val="FFFFFF"/>
                </a:solidFill>
                <a:latin typeface="Helvetica Neue"/>
                <a:ea typeface="Helvetica Neue"/>
                <a:cs typeface="Helvetica Neue"/>
                <a:sym typeface="Helvetica Neue"/>
              </a:defRPr>
            </a:pPr>
            <a:r>
              <a:rPr lang="en-US" sz="1600" dirty="0">
                <a:solidFill>
                  <a:schemeClr val="bg1"/>
                </a:solidFill>
                <a:latin typeface="Source Sans Pro" panose="020B0503030403020204" pitchFamily="34" charset="0"/>
                <a:ea typeface="Source Sans Pro" panose="020B0503030403020204" pitchFamily="34" charset="0"/>
              </a:rPr>
              <a:t>Slow Contract-to-deployment Speed (Years)</a:t>
            </a:r>
            <a:br>
              <a:rPr lang="en-US" sz="1600" dirty="0">
                <a:solidFill>
                  <a:schemeClr val="bg1"/>
                </a:solidFill>
                <a:latin typeface="Source Sans Pro" panose="020B0503030403020204" pitchFamily="34" charset="0"/>
                <a:ea typeface="Source Sans Pro" panose="020B0503030403020204" pitchFamily="34" charset="0"/>
              </a:rPr>
            </a:br>
            <a:endParaRPr lang="en-US" sz="1600" dirty="0">
              <a:solidFill>
                <a:schemeClr val="bg1"/>
              </a:solidFill>
              <a:latin typeface="Source Sans Pro" panose="020B0503030403020204" pitchFamily="34" charset="0"/>
              <a:ea typeface="Source Sans Pro" panose="020B0503030403020204" pitchFamily="34" charset="0"/>
            </a:endParaRPr>
          </a:p>
          <a:p>
            <a:pPr marL="0" lvl="1" algn="r" fontAlgn="base">
              <a:defRPr sz="2200">
                <a:solidFill>
                  <a:srgbClr val="FFFFFF"/>
                </a:solidFill>
                <a:latin typeface="Helvetica Neue"/>
                <a:ea typeface="Helvetica Neue"/>
                <a:cs typeface="Helvetica Neue"/>
                <a:sym typeface="Helvetica Neue"/>
              </a:defRPr>
            </a:pPr>
            <a:r>
              <a:rPr lang="en-US" sz="1600" dirty="0">
                <a:solidFill>
                  <a:schemeClr val="bg1"/>
                </a:solidFill>
                <a:latin typeface="Source Sans Pro" panose="020B0503030403020204" pitchFamily="34" charset="0"/>
                <a:ea typeface="Source Sans Pro" panose="020B0503030403020204" pitchFamily="34" charset="0"/>
              </a:rPr>
              <a:t>High Operating Costs</a:t>
            </a:r>
          </a:p>
          <a:p>
            <a:pPr marL="0" lvl="1" algn="r" fontAlgn="base">
              <a:defRPr sz="2200">
                <a:solidFill>
                  <a:srgbClr val="FFFFFF"/>
                </a:solidFill>
                <a:latin typeface="Helvetica Neue"/>
                <a:ea typeface="Helvetica Neue"/>
                <a:cs typeface="Helvetica Neue"/>
                <a:sym typeface="Helvetica Neue"/>
              </a:defRPr>
            </a:pPr>
            <a:endParaRPr lang="en-US" sz="1600" dirty="0">
              <a:solidFill>
                <a:schemeClr val="bg1"/>
              </a:solidFill>
              <a:latin typeface="Source Sans Pro" panose="020B0503030403020204" pitchFamily="34" charset="0"/>
              <a:ea typeface="Source Sans Pro" panose="020B0503030403020204" pitchFamily="34" charset="0"/>
            </a:endParaRPr>
          </a:p>
          <a:p>
            <a:pPr marL="0" lvl="1" algn="r" fontAlgn="base">
              <a:defRPr sz="2200">
                <a:solidFill>
                  <a:srgbClr val="FFFFFF"/>
                </a:solidFill>
                <a:latin typeface="Helvetica Neue"/>
                <a:ea typeface="Helvetica Neue"/>
                <a:cs typeface="Helvetica Neue"/>
                <a:sym typeface="Helvetica Neue"/>
              </a:defRPr>
            </a:pPr>
            <a:r>
              <a:rPr lang="en-US" sz="1600" dirty="0">
                <a:solidFill>
                  <a:schemeClr val="bg1"/>
                </a:solidFill>
                <a:latin typeface="Source Sans Pro" panose="020B0503030403020204" pitchFamily="34" charset="0"/>
                <a:ea typeface="Source Sans Pro" panose="020B0503030403020204" pitchFamily="34" charset="0"/>
              </a:rPr>
              <a:t>High Permitting Requirements</a:t>
            </a:r>
          </a:p>
          <a:p>
            <a:pPr marL="0" lvl="1" algn="r" fontAlgn="base">
              <a:defRPr sz="2200">
                <a:solidFill>
                  <a:srgbClr val="FFFFFF"/>
                </a:solidFill>
                <a:latin typeface="Helvetica Neue"/>
                <a:ea typeface="Helvetica Neue"/>
                <a:cs typeface="Helvetica Neue"/>
                <a:sym typeface="Helvetica Neue"/>
              </a:defRPr>
            </a:pPr>
            <a:endParaRPr lang="en-US" sz="1600" dirty="0">
              <a:solidFill>
                <a:schemeClr val="bg1"/>
              </a:solidFill>
              <a:latin typeface="Source Sans Pro" panose="020B0503030403020204" pitchFamily="34" charset="0"/>
              <a:ea typeface="Source Sans Pro" panose="020B0503030403020204" pitchFamily="34" charset="0"/>
            </a:endParaRPr>
          </a:p>
          <a:p>
            <a:pPr marL="0" lvl="1" algn="r" fontAlgn="base">
              <a:defRPr sz="2200">
                <a:solidFill>
                  <a:srgbClr val="FFFFFF"/>
                </a:solidFill>
                <a:latin typeface="Helvetica Neue"/>
                <a:ea typeface="Helvetica Neue"/>
                <a:cs typeface="Helvetica Neue"/>
                <a:sym typeface="Helvetica Neue"/>
              </a:defRPr>
            </a:pPr>
            <a:r>
              <a:rPr lang="en-US" sz="1600" dirty="0">
                <a:solidFill>
                  <a:schemeClr val="bg1"/>
                </a:solidFill>
                <a:latin typeface="Source Sans Pro" panose="020B0503030403020204" pitchFamily="34" charset="0"/>
                <a:ea typeface="Source Sans Pro" panose="020B0503030403020204" pitchFamily="34" charset="0"/>
              </a:rPr>
              <a:t>High Water Speeds Required</a:t>
            </a:r>
          </a:p>
          <a:p>
            <a:pPr marL="0" lvl="1" algn="r" fontAlgn="base">
              <a:defRPr sz="2200">
                <a:solidFill>
                  <a:srgbClr val="FFFFFF"/>
                </a:solidFill>
                <a:latin typeface="Helvetica Neue"/>
                <a:ea typeface="Helvetica Neue"/>
                <a:cs typeface="Helvetica Neue"/>
                <a:sym typeface="Helvetica Neue"/>
              </a:defRPr>
            </a:pPr>
            <a:endParaRPr lang="en-US" sz="1600" dirty="0">
              <a:solidFill>
                <a:schemeClr val="bg1"/>
              </a:solidFill>
              <a:latin typeface="Source Sans Pro" panose="020B0503030403020204" pitchFamily="34" charset="0"/>
              <a:ea typeface="Source Sans Pro" panose="020B0503030403020204" pitchFamily="34" charset="0"/>
            </a:endParaRPr>
          </a:p>
          <a:p>
            <a:pPr marL="0" lvl="1" algn="r" fontAlgn="base">
              <a:defRPr sz="2200">
                <a:solidFill>
                  <a:srgbClr val="FFFFFF"/>
                </a:solidFill>
                <a:latin typeface="Helvetica Neue"/>
                <a:ea typeface="Helvetica Neue"/>
                <a:cs typeface="Helvetica Neue"/>
                <a:sym typeface="Helvetica Neue"/>
              </a:defRPr>
            </a:pPr>
            <a:r>
              <a:rPr lang="en-US" sz="1600" dirty="0">
                <a:solidFill>
                  <a:schemeClr val="bg1"/>
                </a:solidFill>
                <a:latin typeface="Source Sans Pro" panose="020B0503030403020204" pitchFamily="34" charset="0"/>
                <a:ea typeface="Source Sans Pro" panose="020B0503030403020204" pitchFamily="34" charset="0"/>
              </a:rPr>
              <a:t>Not Modular / Scalable</a:t>
            </a:r>
          </a:p>
        </p:txBody>
      </p:sp>
      <p:grpSp>
        <p:nvGrpSpPr>
          <p:cNvPr id="9" name="Group 8">
            <a:extLst>
              <a:ext uri="{FF2B5EF4-FFF2-40B4-BE49-F238E27FC236}">
                <a16:creationId xmlns:a16="http://schemas.microsoft.com/office/drawing/2014/main" id="{7CA5B84F-0677-EC4C-BA2C-28354D2486AA}"/>
              </a:ext>
            </a:extLst>
          </p:cNvPr>
          <p:cNvGrpSpPr/>
          <p:nvPr/>
        </p:nvGrpSpPr>
        <p:grpSpPr>
          <a:xfrm>
            <a:off x="543991" y="1616750"/>
            <a:ext cx="4626772" cy="1274404"/>
            <a:chOff x="1060991" y="1588249"/>
            <a:chExt cx="4626772" cy="1274404"/>
          </a:xfrm>
        </p:grpSpPr>
        <p:pic>
          <p:nvPicPr>
            <p:cNvPr id="13" name="Picture 12">
              <a:extLst>
                <a:ext uri="{FF2B5EF4-FFF2-40B4-BE49-F238E27FC236}">
                  <a16:creationId xmlns:a16="http://schemas.microsoft.com/office/drawing/2014/main" id="{C1823E59-87AC-5B4B-B3B5-E588F3609276}"/>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contrast="40000"/>
                      </a14:imgEffect>
                    </a14:imgLayer>
                  </a14:imgProps>
                </a:ext>
              </a:extLst>
            </a:blip>
            <a:stretch>
              <a:fillRect/>
            </a:stretch>
          </p:blipFill>
          <p:spPr>
            <a:xfrm>
              <a:off x="3960885" y="2008743"/>
              <a:ext cx="1726878" cy="464928"/>
            </a:xfrm>
            <a:prstGeom prst="rect">
              <a:avLst/>
            </a:prstGeom>
          </p:spPr>
        </p:pic>
        <p:pic>
          <p:nvPicPr>
            <p:cNvPr id="15" name="Picture 14" descr="A close up of a keyboard&#10;&#10;Description automatically generated">
              <a:extLst>
                <a:ext uri="{FF2B5EF4-FFF2-40B4-BE49-F238E27FC236}">
                  <a16:creationId xmlns:a16="http://schemas.microsoft.com/office/drawing/2014/main" id="{F9113680-B47C-AA49-9518-D14A1054E5B0}"/>
                </a:ext>
              </a:extLst>
            </p:cNvPr>
            <p:cNvPicPr>
              <a:picLocks noChangeAspect="1"/>
            </p:cNvPicPr>
            <p:nvPr/>
          </p:nvPicPr>
          <p:blipFill>
            <a:blip r:embed="rId5"/>
            <a:stretch>
              <a:fillRect/>
            </a:stretch>
          </p:blipFill>
          <p:spPr>
            <a:xfrm>
              <a:off x="2510938" y="1588249"/>
              <a:ext cx="1223428" cy="1274404"/>
            </a:xfrm>
            <a:prstGeom prst="rect">
              <a:avLst/>
            </a:prstGeom>
          </p:spPr>
        </p:pic>
        <p:pic>
          <p:nvPicPr>
            <p:cNvPr id="16" name="Picture 15">
              <a:extLst>
                <a:ext uri="{FF2B5EF4-FFF2-40B4-BE49-F238E27FC236}">
                  <a16:creationId xmlns:a16="http://schemas.microsoft.com/office/drawing/2014/main" id="{5E1A1EFE-4E4D-CE4C-BC4C-681142CAB6B6}"/>
                </a:ext>
              </a:extLst>
            </p:cNvPr>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1060991" y="2036370"/>
              <a:ext cx="1223428" cy="323390"/>
            </a:xfrm>
            <a:prstGeom prst="rect">
              <a:avLst/>
            </a:prstGeom>
          </p:spPr>
        </p:pic>
      </p:grpSp>
      <p:sp>
        <p:nvSpPr>
          <p:cNvPr id="19" name="Rectangle 18">
            <a:extLst>
              <a:ext uri="{FF2B5EF4-FFF2-40B4-BE49-F238E27FC236}">
                <a16:creationId xmlns:a16="http://schemas.microsoft.com/office/drawing/2014/main" id="{A05CEC19-87F1-254A-9E67-C3B8453FB8B8}"/>
              </a:ext>
            </a:extLst>
          </p:cNvPr>
          <p:cNvSpPr/>
          <p:nvPr/>
        </p:nvSpPr>
        <p:spPr>
          <a:xfrm>
            <a:off x="7082891" y="3061377"/>
            <a:ext cx="4450145" cy="2762693"/>
          </a:xfrm>
          <a:prstGeom prst="rect">
            <a:avLst/>
          </a:prstGeom>
          <a:solidFill>
            <a:schemeClr val="bg1">
              <a:alpha val="0"/>
            </a:schemeClr>
          </a:solidFill>
        </p:spPr>
        <p:txBody>
          <a:bodyPr wrap="square">
            <a:noAutofit/>
          </a:bodyPr>
          <a:lstStyle/>
          <a:p>
            <a:pPr marL="0" lvl="1" fontAlgn="base">
              <a:defRPr sz="2200">
                <a:solidFill>
                  <a:srgbClr val="FFFFFF"/>
                </a:solidFill>
                <a:latin typeface="Helvetica Neue"/>
                <a:ea typeface="Helvetica Neue"/>
                <a:cs typeface="Helvetica Neue"/>
                <a:sym typeface="Helvetica Neue"/>
              </a:defRPr>
            </a:pPr>
            <a:r>
              <a:rPr lang="en-US" sz="1600" b="1" dirty="0">
                <a:solidFill>
                  <a:schemeClr val="bg1"/>
                </a:solidFill>
                <a:latin typeface="Source Sans Pro" panose="020B0503030403020204" pitchFamily="34" charset="0"/>
                <a:ea typeface="Source Sans Pro" panose="020B0503030403020204" pitchFamily="34" charset="0"/>
              </a:rPr>
              <a:t>No Construction Required</a:t>
            </a:r>
          </a:p>
          <a:p>
            <a:pPr marL="0" lvl="1" fontAlgn="base">
              <a:defRPr sz="2200">
                <a:solidFill>
                  <a:srgbClr val="FFFFFF"/>
                </a:solidFill>
                <a:latin typeface="Helvetica Neue"/>
                <a:ea typeface="Helvetica Neue"/>
                <a:cs typeface="Helvetica Neue"/>
                <a:sym typeface="Helvetica Neue"/>
              </a:defRPr>
            </a:pPr>
            <a:endParaRPr lang="en-US" sz="1600" b="1" dirty="0">
              <a:solidFill>
                <a:schemeClr val="bg1"/>
              </a:solidFill>
              <a:latin typeface="Source Sans Pro" panose="020B0503030403020204" pitchFamily="34" charset="0"/>
              <a:ea typeface="Source Sans Pro" panose="020B0503030403020204" pitchFamily="34" charset="0"/>
            </a:endParaRPr>
          </a:p>
          <a:p>
            <a:pPr marL="0" lvl="1" fontAlgn="base">
              <a:defRPr sz="2200">
                <a:solidFill>
                  <a:srgbClr val="FFFFFF"/>
                </a:solidFill>
                <a:latin typeface="Helvetica Neue"/>
                <a:ea typeface="Helvetica Neue"/>
                <a:cs typeface="Helvetica Neue"/>
                <a:sym typeface="Helvetica Neue"/>
              </a:defRPr>
            </a:pPr>
            <a:r>
              <a:rPr lang="en-US" sz="1600" b="1" dirty="0">
                <a:solidFill>
                  <a:schemeClr val="bg1"/>
                </a:solidFill>
                <a:latin typeface="Source Sans Pro" panose="020B0503030403020204" pitchFamily="34" charset="0"/>
                <a:ea typeface="Source Sans Pro" panose="020B0503030403020204" pitchFamily="34" charset="0"/>
              </a:rPr>
              <a:t>Fast Contract-to-Deployment Speed (Months)</a:t>
            </a:r>
          </a:p>
          <a:p>
            <a:pPr marL="0" lvl="1" fontAlgn="base">
              <a:defRPr sz="2200">
                <a:solidFill>
                  <a:srgbClr val="FFFFFF"/>
                </a:solidFill>
                <a:latin typeface="Helvetica Neue"/>
                <a:ea typeface="Helvetica Neue"/>
                <a:cs typeface="Helvetica Neue"/>
                <a:sym typeface="Helvetica Neue"/>
              </a:defRPr>
            </a:pPr>
            <a:endParaRPr lang="en-US" sz="1600" b="1" dirty="0">
              <a:solidFill>
                <a:schemeClr val="bg1"/>
              </a:solidFill>
              <a:latin typeface="Source Sans Pro" panose="020B0503030403020204" pitchFamily="34" charset="0"/>
              <a:ea typeface="Source Sans Pro" panose="020B0503030403020204" pitchFamily="34" charset="0"/>
            </a:endParaRPr>
          </a:p>
          <a:p>
            <a:pPr marL="0" lvl="1" fontAlgn="base">
              <a:defRPr sz="2200">
                <a:solidFill>
                  <a:srgbClr val="FFFFFF"/>
                </a:solidFill>
                <a:latin typeface="Helvetica Neue"/>
                <a:ea typeface="Helvetica Neue"/>
                <a:cs typeface="Helvetica Neue"/>
                <a:sym typeface="Helvetica Neue"/>
              </a:defRPr>
            </a:pPr>
            <a:r>
              <a:rPr lang="en-US" sz="1600" b="1" dirty="0">
                <a:solidFill>
                  <a:schemeClr val="bg1"/>
                </a:solidFill>
                <a:latin typeface="Source Sans Pro" panose="020B0503030403020204" pitchFamily="34" charset="0"/>
                <a:ea typeface="Source Sans Pro" panose="020B0503030403020204" pitchFamily="34" charset="0"/>
              </a:rPr>
              <a:t>Low Operating Costs</a:t>
            </a:r>
          </a:p>
          <a:p>
            <a:pPr marL="0" lvl="1" fontAlgn="base">
              <a:defRPr sz="2200">
                <a:solidFill>
                  <a:srgbClr val="FFFFFF"/>
                </a:solidFill>
                <a:latin typeface="Helvetica Neue"/>
                <a:ea typeface="Helvetica Neue"/>
                <a:cs typeface="Helvetica Neue"/>
                <a:sym typeface="Helvetica Neue"/>
              </a:defRPr>
            </a:pPr>
            <a:endParaRPr lang="en-US" sz="1600" b="1" dirty="0">
              <a:solidFill>
                <a:schemeClr val="bg1"/>
              </a:solidFill>
              <a:latin typeface="Source Sans Pro" panose="020B0503030403020204" pitchFamily="34" charset="0"/>
              <a:ea typeface="Source Sans Pro" panose="020B0503030403020204" pitchFamily="34" charset="0"/>
            </a:endParaRPr>
          </a:p>
          <a:p>
            <a:pPr marL="0" lvl="1" fontAlgn="base">
              <a:defRPr sz="2200">
                <a:solidFill>
                  <a:srgbClr val="FFFFFF"/>
                </a:solidFill>
                <a:latin typeface="Helvetica Neue"/>
                <a:ea typeface="Helvetica Neue"/>
                <a:cs typeface="Helvetica Neue"/>
                <a:sym typeface="Helvetica Neue"/>
              </a:defRPr>
            </a:pPr>
            <a:r>
              <a:rPr lang="en-US" sz="1600" b="1" dirty="0">
                <a:solidFill>
                  <a:schemeClr val="bg1"/>
                </a:solidFill>
                <a:latin typeface="Source Sans Pro" panose="020B0503030403020204" pitchFamily="34" charset="0"/>
                <a:ea typeface="Source Sans Pro" panose="020B0503030403020204" pitchFamily="34" charset="0"/>
              </a:rPr>
              <a:t>Near-Zero Permitting Requirements</a:t>
            </a:r>
          </a:p>
          <a:p>
            <a:pPr marL="0" lvl="1" fontAlgn="base">
              <a:defRPr sz="2200">
                <a:solidFill>
                  <a:srgbClr val="FFFFFF"/>
                </a:solidFill>
                <a:latin typeface="Helvetica Neue"/>
                <a:ea typeface="Helvetica Neue"/>
                <a:cs typeface="Helvetica Neue"/>
                <a:sym typeface="Helvetica Neue"/>
              </a:defRPr>
            </a:pPr>
            <a:endParaRPr lang="en-US" sz="1600" b="1" dirty="0">
              <a:solidFill>
                <a:schemeClr val="bg1"/>
              </a:solidFill>
              <a:latin typeface="Source Sans Pro" panose="020B0503030403020204" pitchFamily="34" charset="0"/>
              <a:ea typeface="Source Sans Pro" panose="020B0503030403020204" pitchFamily="34" charset="0"/>
            </a:endParaRPr>
          </a:p>
          <a:p>
            <a:pPr marL="0" lvl="1" fontAlgn="base">
              <a:defRPr sz="2200">
                <a:solidFill>
                  <a:srgbClr val="FFFFFF"/>
                </a:solidFill>
                <a:latin typeface="Helvetica Neue"/>
                <a:ea typeface="Helvetica Neue"/>
                <a:cs typeface="Helvetica Neue"/>
                <a:sym typeface="Helvetica Neue"/>
              </a:defRPr>
            </a:pPr>
            <a:r>
              <a:rPr lang="en-US" sz="1600" b="1" dirty="0">
                <a:solidFill>
                  <a:schemeClr val="bg1"/>
                </a:solidFill>
                <a:latin typeface="Source Sans Pro" panose="020B0503030403020204" pitchFamily="34" charset="0"/>
                <a:ea typeface="Source Sans Pro" panose="020B0503030403020204" pitchFamily="34" charset="0"/>
              </a:rPr>
              <a:t>Slow Water Speeds Acceptable</a:t>
            </a:r>
          </a:p>
          <a:p>
            <a:pPr marL="0" lvl="1" fontAlgn="base">
              <a:defRPr sz="2200">
                <a:solidFill>
                  <a:srgbClr val="FFFFFF"/>
                </a:solidFill>
                <a:latin typeface="Helvetica Neue"/>
                <a:ea typeface="Helvetica Neue"/>
                <a:cs typeface="Helvetica Neue"/>
                <a:sym typeface="Helvetica Neue"/>
              </a:defRPr>
            </a:pPr>
            <a:endParaRPr lang="en-US" sz="1600" b="1" dirty="0">
              <a:solidFill>
                <a:schemeClr val="bg1"/>
              </a:solidFill>
              <a:latin typeface="Source Sans Pro" panose="020B0503030403020204" pitchFamily="34" charset="0"/>
              <a:ea typeface="Source Sans Pro" panose="020B0503030403020204" pitchFamily="34" charset="0"/>
            </a:endParaRPr>
          </a:p>
          <a:p>
            <a:pPr marL="0" lvl="1" fontAlgn="base">
              <a:defRPr sz="2200">
                <a:solidFill>
                  <a:srgbClr val="FFFFFF"/>
                </a:solidFill>
                <a:latin typeface="Helvetica Neue"/>
                <a:ea typeface="Helvetica Neue"/>
                <a:cs typeface="Helvetica Neue"/>
                <a:sym typeface="Helvetica Neue"/>
              </a:defRPr>
            </a:pPr>
            <a:r>
              <a:rPr lang="en-US" sz="1600" b="1" dirty="0">
                <a:solidFill>
                  <a:schemeClr val="bg1"/>
                </a:solidFill>
                <a:latin typeface="Source Sans Pro" panose="020B0503030403020204" pitchFamily="34" charset="0"/>
                <a:ea typeface="Source Sans Pro" panose="020B0503030403020204" pitchFamily="34" charset="0"/>
              </a:rPr>
              <a:t>Modular / Scalable</a:t>
            </a:r>
          </a:p>
        </p:txBody>
      </p:sp>
      <p:pic>
        <p:nvPicPr>
          <p:cNvPr id="20" name="Picture 19">
            <a:extLst>
              <a:ext uri="{FF2B5EF4-FFF2-40B4-BE49-F238E27FC236}">
                <a16:creationId xmlns:a16="http://schemas.microsoft.com/office/drawing/2014/main" id="{EB7E14A7-444E-6946-B222-EB9B611F8D39}"/>
              </a:ext>
            </a:extLst>
          </p:cNvPr>
          <p:cNvPicPr>
            <a:picLocks noChangeAspect="1"/>
          </p:cNvPicPr>
          <p:nvPr/>
        </p:nvPicPr>
        <p:blipFill>
          <a:blip r:embed="rId7">
            <a:extLst>
              <a:ext uri="{28A0092B-C50C-407E-A947-70E740481C1C}">
                <a14:useLocalDpi xmlns:a14="http://schemas.microsoft.com/office/drawing/2010/main"/>
              </a:ext>
            </a:extLst>
          </a:blip>
          <a:stretch>
            <a:fillRect/>
          </a:stretch>
        </p:blipFill>
        <p:spPr>
          <a:xfrm>
            <a:off x="8307593" y="1658891"/>
            <a:ext cx="2000740" cy="1008478"/>
          </a:xfrm>
          <a:prstGeom prst="rect">
            <a:avLst/>
          </a:prstGeom>
          <a:effectLst/>
        </p:spPr>
      </p:pic>
      <p:sp>
        <p:nvSpPr>
          <p:cNvPr id="14" name="Right Arrow 13">
            <a:extLst>
              <a:ext uri="{FF2B5EF4-FFF2-40B4-BE49-F238E27FC236}">
                <a16:creationId xmlns:a16="http://schemas.microsoft.com/office/drawing/2014/main" id="{0600D500-FCC2-B54E-B756-D48AD7889160}"/>
              </a:ext>
            </a:extLst>
          </p:cNvPr>
          <p:cNvSpPr/>
          <p:nvPr/>
        </p:nvSpPr>
        <p:spPr>
          <a:xfrm>
            <a:off x="5621457" y="3049334"/>
            <a:ext cx="987802" cy="418424"/>
          </a:xfrm>
          <a:prstGeom prst="rightArrow">
            <a:avLst/>
          </a:prstGeom>
          <a:solidFill>
            <a:schemeClr val="bg1">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ight Arrow 16">
            <a:extLst>
              <a:ext uri="{FF2B5EF4-FFF2-40B4-BE49-F238E27FC236}">
                <a16:creationId xmlns:a16="http://schemas.microsoft.com/office/drawing/2014/main" id="{F9618400-A366-5447-97E0-19CD3B1D3DC4}"/>
              </a:ext>
            </a:extLst>
          </p:cNvPr>
          <p:cNvSpPr/>
          <p:nvPr/>
        </p:nvSpPr>
        <p:spPr>
          <a:xfrm>
            <a:off x="5621457" y="3534173"/>
            <a:ext cx="987802" cy="418424"/>
          </a:xfrm>
          <a:prstGeom prst="rightArrow">
            <a:avLst/>
          </a:prstGeom>
          <a:solidFill>
            <a:schemeClr val="bg1">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Arrow 17">
            <a:extLst>
              <a:ext uri="{FF2B5EF4-FFF2-40B4-BE49-F238E27FC236}">
                <a16:creationId xmlns:a16="http://schemas.microsoft.com/office/drawing/2014/main" id="{8D699D90-DF14-0F43-AD02-0B58D68831EC}"/>
              </a:ext>
            </a:extLst>
          </p:cNvPr>
          <p:cNvSpPr/>
          <p:nvPr/>
        </p:nvSpPr>
        <p:spPr>
          <a:xfrm>
            <a:off x="5621457" y="4503851"/>
            <a:ext cx="987802" cy="418424"/>
          </a:xfrm>
          <a:prstGeom prst="rightArrow">
            <a:avLst/>
          </a:prstGeom>
          <a:solidFill>
            <a:schemeClr val="bg1">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ight Arrow 21">
            <a:extLst>
              <a:ext uri="{FF2B5EF4-FFF2-40B4-BE49-F238E27FC236}">
                <a16:creationId xmlns:a16="http://schemas.microsoft.com/office/drawing/2014/main" id="{80C3C1EE-F993-5C4E-8B06-08928A9E12D1}"/>
              </a:ext>
            </a:extLst>
          </p:cNvPr>
          <p:cNvSpPr/>
          <p:nvPr/>
        </p:nvSpPr>
        <p:spPr>
          <a:xfrm>
            <a:off x="5621457" y="4988690"/>
            <a:ext cx="987802" cy="418424"/>
          </a:xfrm>
          <a:prstGeom prst="rightArrow">
            <a:avLst/>
          </a:prstGeom>
          <a:solidFill>
            <a:schemeClr val="bg1">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ight Arrow 22">
            <a:extLst>
              <a:ext uri="{FF2B5EF4-FFF2-40B4-BE49-F238E27FC236}">
                <a16:creationId xmlns:a16="http://schemas.microsoft.com/office/drawing/2014/main" id="{833B9A71-DAEA-5042-8F02-C94954C33078}"/>
              </a:ext>
            </a:extLst>
          </p:cNvPr>
          <p:cNvSpPr/>
          <p:nvPr/>
        </p:nvSpPr>
        <p:spPr>
          <a:xfrm>
            <a:off x="5621457" y="5473527"/>
            <a:ext cx="987802" cy="418424"/>
          </a:xfrm>
          <a:prstGeom prst="rightArrow">
            <a:avLst/>
          </a:prstGeom>
          <a:solidFill>
            <a:schemeClr val="bg1">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ight Arrow 23">
            <a:extLst>
              <a:ext uri="{FF2B5EF4-FFF2-40B4-BE49-F238E27FC236}">
                <a16:creationId xmlns:a16="http://schemas.microsoft.com/office/drawing/2014/main" id="{699D7D99-CC48-DF4A-881F-F50196B1D631}"/>
              </a:ext>
            </a:extLst>
          </p:cNvPr>
          <p:cNvSpPr/>
          <p:nvPr/>
        </p:nvSpPr>
        <p:spPr>
          <a:xfrm>
            <a:off x="5621457" y="4019012"/>
            <a:ext cx="987802" cy="418424"/>
          </a:xfrm>
          <a:prstGeom prst="rightArrow">
            <a:avLst/>
          </a:prstGeom>
          <a:solidFill>
            <a:schemeClr val="bg1">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984001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3C86E-9A2E-F143-9389-92D59F245789}"/>
              </a:ext>
            </a:extLst>
          </p:cNvPr>
          <p:cNvSpPr>
            <a:spLocks noGrp="1"/>
          </p:cNvSpPr>
          <p:nvPr>
            <p:ph type="title"/>
          </p:nvPr>
        </p:nvSpPr>
        <p:spPr>
          <a:xfrm>
            <a:off x="361122" y="86828"/>
            <a:ext cx="11492212" cy="1325563"/>
          </a:xfrm>
        </p:spPr>
        <p:txBody>
          <a:bodyPr>
            <a:normAutofit/>
          </a:bodyPr>
          <a:lstStyle/>
          <a:p>
            <a:r>
              <a:rPr lang="en-US" sz="3000" dirty="0"/>
              <a:t>TALENT IN RENEWABLES, TECHNOLOGY, &amp; COMMERCIALIZATION</a:t>
            </a:r>
            <a:endParaRPr lang="en-US" sz="3000" dirty="0">
              <a:solidFill>
                <a:schemeClr val="bg1"/>
              </a:solidFill>
              <a:latin typeface="Roboto Thin" panose="02000000000000000000" pitchFamily="2" charset="0"/>
              <a:ea typeface="Roboto Thin" panose="02000000000000000000" pitchFamily="2" charset="0"/>
            </a:endParaRPr>
          </a:p>
        </p:txBody>
      </p:sp>
      <p:pic>
        <p:nvPicPr>
          <p:cNvPr id="6" name="Image" descr="Image">
            <a:extLst>
              <a:ext uri="{FF2B5EF4-FFF2-40B4-BE49-F238E27FC236}">
                <a16:creationId xmlns:a16="http://schemas.microsoft.com/office/drawing/2014/main" id="{9D14832F-E7AD-F747-A157-91E3A89D9ABA}"/>
              </a:ext>
            </a:extLst>
          </p:cNvPr>
          <p:cNvPicPr>
            <a:picLocks noChangeAspect="1"/>
          </p:cNvPicPr>
          <p:nvPr/>
        </p:nvPicPr>
        <p:blipFill rotWithShape="1">
          <a:blip r:embed="rId3">
            <a:extLst>
              <a:ext uri="{28A0092B-C50C-407E-A947-70E740481C1C}">
                <a14:useLocalDpi xmlns:a14="http://schemas.microsoft.com/office/drawing/2010/main"/>
              </a:ext>
            </a:extLst>
          </a:blip>
          <a:srcRect/>
          <a:stretch/>
        </p:blipFill>
        <p:spPr>
          <a:xfrm>
            <a:off x="445947" y="1458042"/>
            <a:ext cx="2039559" cy="2222427"/>
          </a:xfrm>
          <a:prstGeom prst="ellipse">
            <a:avLst/>
          </a:prstGeom>
          <a:ln w="25400">
            <a:noFill/>
            <a:miter lim="400000"/>
          </a:ln>
        </p:spPr>
      </p:pic>
      <p:sp>
        <p:nvSpPr>
          <p:cNvPr id="7" name="Rectangle 6">
            <a:extLst>
              <a:ext uri="{FF2B5EF4-FFF2-40B4-BE49-F238E27FC236}">
                <a16:creationId xmlns:a16="http://schemas.microsoft.com/office/drawing/2014/main" id="{9F46DCD3-7420-4D44-A6EC-68A13C88A886}"/>
              </a:ext>
            </a:extLst>
          </p:cNvPr>
          <p:cNvSpPr/>
          <p:nvPr/>
        </p:nvSpPr>
        <p:spPr>
          <a:xfrm>
            <a:off x="305441" y="3711378"/>
            <a:ext cx="2388781" cy="646331"/>
          </a:xfrm>
          <a:prstGeom prst="rect">
            <a:avLst/>
          </a:prstGeom>
        </p:spPr>
        <p:txBody>
          <a:bodyPr wrap="square">
            <a:spAutoFit/>
          </a:bodyPr>
          <a:lstStyle/>
          <a:p>
            <a:pPr marL="0" lvl="1" algn="ctr" fontAlgn="base">
              <a:defRPr sz="2200">
                <a:solidFill>
                  <a:srgbClr val="FFFFFF"/>
                </a:solidFill>
                <a:latin typeface="Helvetica Neue"/>
                <a:ea typeface="Helvetica Neue"/>
                <a:cs typeface="Helvetica Neue"/>
                <a:sym typeface="Helvetica Neue"/>
              </a:defRPr>
            </a:pPr>
            <a:r>
              <a:rPr lang="en-US" sz="2000" dirty="0">
                <a:solidFill>
                  <a:schemeClr val="bg1"/>
                </a:solidFill>
                <a:latin typeface="Source Sans Pro Light" panose="020B0403030403020204" pitchFamily="34" charset="0"/>
                <a:ea typeface="Source Sans Pro Light" panose="020B0403030403020204" pitchFamily="34" charset="0"/>
                <a:hlinkClick r:id="rId4"/>
              </a:rPr>
              <a:t>EMILY MORRIS</a:t>
            </a:r>
            <a:endParaRPr lang="en-US" sz="2000" dirty="0">
              <a:solidFill>
                <a:schemeClr val="bg1"/>
              </a:solidFill>
              <a:latin typeface="Source Sans Pro Light" panose="020B0403030403020204" pitchFamily="34" charset="0"/>
              <a:ea typeface="Source Sans Pro Light" panose="020B0403030403020204" pitchFamily="34" charset="0"/>
            </a:endParaRPr>
          </a:p>
          <a:p>
            <a:pPr marL="0" lvl="1" algn="ctr" fontAlgn="base">
              <a:defRPr sz="2200">
                <a:solidFill>
                  <a:srgbClr val="FFFFFF"/>
                </a:solidFill>
                <a:latin typeface="Helvetica Neue"/>
                <a:ea typeface="Helvetica Neue"/>
                <a:cs typeface="Helvetica Neue"/>
                <a:sym typeface="Helvetica Neue"/>
              </a:defRPr>
            </a:pPr>
            <a:r>
              <a:rPr lang="en-US" sz="1600" dirty="0">
                <a:solidFill>
                  <a:schemeClr val="bg1"/>
                </a:solidFill>
                <a:latin typeface="Source Sans Pro Light" panose="020B0403030403020204" pitchFamily="34" charset="0"/>
                <a:ea typeface="Source Sans Pro Light" panose="020B0403030403020204" pitchFamily="34" charset="0"/>
              </a:rPr>
              <a:t>CEO</a:t>
            </a:r>
          </a:p>
        </p:txBody>
      </p:sp>
      <p:sp>
        <p:nvSpPr>
          <p:cNvPr id="19" name="Rectangle 18">
            <a:extLst>
              <a:ext uri="{FF2B5EF4-FFF2-40B4-BE49-F238E27FC236}">
                <a16:creationId xmlns:a16="http://schemas.microsoft.com/office/drawing/2014/main" id="{D35121F3-BD9A-084C-A329-39E7C5D4173C}"/>
              </a:ext>
            </a:extLst>
          </p:cNvPr>
          <p:cNvSpPr/>
          <p:nvPr/>
        </p:nvSpPr>
        <p:spPr>
          <a:xfrm>
            <a:off x="4067734" y="1519993"/>
            <a:ext cx="1969067" cy="615553"/>
          </a:xfrm>
          <a:prstGeom prst="rect">
            <a:avLst/>
          </a:prstGeom>
        </p:spPr>
        <p:txBody>
          <a:bodyPr wrap="square">
            <a:spAutoFit/>
          </a:bodyPr>
          <a:lstStyle/>
          <a:p>
            <a:r>
              <a:rPr lang="en-US" dirty="0">
                <a:latin typeface="Source Sans Pro" panose="020B0503030403020204" pitchFamily="34" charset="0"/>
                <a:ea typeface="Source Sans Pro" panose="020B0503030403020204" pitchFamily="34" charset="0"/>
                <a:hlinkClick r:id="rId5"/>
              </a:rPr>
              <a:t>JOHN TUTTLE</a:t>
            </a:r>
            <a:endParaRPr lang="en-US" dirty="0">
              <a:latin typeface="Source Sans Pro" panose="020B0503030403020204" pitchFamily="34" charset="0"/>
              <a:ea typeface="Source Sans Pro" panose="020B0503030403020204" pitchFamily="34" charset="0"/>
            </a:endParaRPr>
          </a:p>
          <a:p>
            <a:r>
              <a:rPr lang="en-US" sz="1600" dirty="0">
                <a:solidFill>
                  <a:schemeClr val="bg1"/>
                </a:solidFill>
                <a:latin typeface="Source Sans Pro Light" panose="020B0403030403020204" pitchFamily="34" charset="0"/>
                <a:ea typeface="Source Sans Pro Light" panose="020B0403030403020204" pitchFamily="34" charset="0"/>
              </a:rPr>
              <a:t>COO/CTO </a:t>
            </a:r>
          </a:p>
        </p:txBody>
      </p:sp>
      <p:sp>
        <p:nvSpPr>
          <p:cNvPr id="20" name="Rectangle 19">
            <a:extLst>
              <a:ext uri="{FF2B5EF4-FFF2-40B4-BE49-F238E27FC236}">
                <a16:creationId xmlns:a16="http://schemas.microsoft.com/office/drawing/2014/main" id="{F4F69E49-E9E1-0146-B804-C119F22C94D5}"/>
              </a:ext>
            </a:extLst>
          </p:cNvPr>
          <p:cNvSpPr/>
          <p:nvPr/>
        </p:nvSpPr>
        <p:spPr>
          <a:xfrm>
            <a:off x="9771914" y="4604501"/>
            <a:ext cx="2388781" cy="615553"/>
          </a:xfrm>
          <a:prstGeom prst="rect">
            <a:avLst/>
          </a:prstGeom>
        </p:spPr>
        <p:txBody>
          <a:bodyPr wrap="square">
            <a:spAutoFit/>
          </a:bodyPr>
          <a:lstStyle/>
          <a:p>
            <a:pPr marL="0" lvl="1"/>
            <a:r>
              <a:rPr lang="en-US" dirty="0">
                <a:solidFill>
                  <a:schemeClr val="bg1"/>
                </a:solidFill>
                <a:latin typeface="Source Sans Pro" panose="020B0503030403020204" pitchFamily="34" charset="0"/>
                <a:ea typeface="Source Sans Pro" panose="020B0503030403020204" pitchFamily="34" charset="0"/>
                <a:hlinkClick r:id="rId6"/>
              </a:rPr>
              <a:t>WILL CLARIZIO</a:t>
            </a:r>
            <a:endParaRPr lang="en-US" dirty="0">
              <a:solidFill>
                <a:schemeClr val="bg1"/>
              </a:solidFill>
              <a:latin typeface="Source Sans Pro" panose="020B0503030403020204" pitchFamily="34" charset="0"/>
              <a:ea typeface="Source Sans Pro" panose="020B0503030403020204" pitchFamily="34" charset="0"/>
            </a:endParaRPr>
          </a:p>
          <a:p>
            <a:pPr marL="0" lvl="1"/>
            <a:r>
              <a:rPr lang="en-US" sz="1600" dirty="0">
                <a:solidFill>
                  <a:schemeClr val="bg1"/>
                </a:solidFill>
                <a:latin typeface="Source Sans Pro Light" panose="020B0403030403020204" pitchFamily="34" charset="0"/>
                <a:ea typeface="Source Sans Pro Light" panose="020B0403030403020204" pitchFamily="34" charset="0"/>
              </a:rPr>
              <a:t>Engineering Intern</a:t>
            </a:r>
          </a:p>
        </p:txBody>
      </p:sp>
      <p:sp>
        <p:nvSpPr>
          <p:cNvPr id="21" name="Rectangle 20">
            <a:extLst>
              <a:ext uri="{FF2B5EF4-FFF2-40B4-BE49-F238E27FC236}">
                <a16:creationId xmlns:a16="http://schemas.microsoft.com/office/drawing/2014/main" id="{A7668115-633A-B64F-BEC1-AC0E1CC8808B}"/>
              </a:ext>
            </a:extLst>
          </p:cNvPr>
          <p:cNvSpPr/>
          <p:nvPr/>
        </p:nvSpPr>
        <p:spPr>
          <a:xfrm>
            <a:off x="6860129" y="4637151"/>
            <a:ext cx="2388781" cy="615553"/>
          </a:xfrm>
          <a:prstGeom prst="rect">
            <a:avLst/>
          </a:prstGeom>
        </p:spPr>
        <p:txBody>
          <a:bodyPr wrap="square">
            <a:spAutoFit/>
          </a:bodyPr>
          <a:lstStyle/>
          <a:p>
            <a:pPr marL="0" lvl="1"/>
            <a:r>
              <a:rPr lang="en-US" dirty="0">
                <a:solidFill>
                  <a:schemeClr val="bg1"/>
                </a:solidFill>
                <a:latin typeface="Source Sans Pro" panose="020B0503030403020204" pitchFamily="34" charset="0"/>
                <a:ea typeface="Source Sans Pro" panose="020B0503030403020204" pitchFamily="34" charset="0"/>
                <a:hlinkClick r:id="rId7">
                  <a:extLst>
                    <a:ext uri="{A12FA001-AC4F-418D-AE19-62706E023703}">
                      <ahyp:hlinkClr xmlns:ahyp="http://schemas.microsoft.com/office/drawing/2018/hyperlinkcolor" val="tx"/>
                    </a:ext>
                  </a:extLst>
                </a:hlinkClick>
              </a:rPr>
              <a:t>OLIVIA MEEK</a:t>
            </a:r>
            <a:endParaRPr lang="en-US" dirty="0">
              <a:solidFill>
                <a:schemeClr val="bg1"/>
              </a:solidFill>
              <a:latin typeface="Source Sans Pro" panose="020B0503030403020204" pitchFamily="34" charset="0"/>
              <a:ea typeface="Source Sans Pro" panose="020B0503030403020204" pitchFamily="34" charset="0"/>
            </a:endParaRPr>
          </a:p>
          <a:p>
            <a:pPr marL="0" lvl="1"/>
            <a:r>
              <a:rPr lang="en-US" sz="1600" dirty="0">
                <a:solidFill>
                  <a:schemeClr val="bg1"/>
                </a:solidFill>
                <a:latin typeface="Source Sans Pro Light" panose="020B0403030403020204" pitchFamily="34" charset="0"/>
                <a:ea typeface="Source Sans Pro Light" panose="020B0403030403020204" pitchFamily="34" charset="0"/>
              </a:rPr>
              <a:t>Sales Engineer</a:t>
            </a:r>
          </a:p>
        </p:txBody>
      </p:sp>
      <p:sp>
        <p:nvSpPr>
          <p:cNvPr id="23" name="Rectangle 22">
            <a:extLst>
              <a:ext uri="{FF2B5EF4-FFF2-40B4-BE49-F238E27FC236}">
                <a16:creationId xmlns:a16="http://schemas.microsoft.com/office/drawing/2014/main" id="{CA0F0FBD-4D99-AC4B-9E8B-FB69E2D873BB}"/>
              </a:ext>
            </a:extLst>
          </p:cNvPr>
          <p:cNvSpPr/>
          <p:nvPr/>
        </p:nvSpPr>
        <p:spPr>
          <a:xfrm>
            <a:off x="6860129" y="1488226"/>
            <a:ext cx="2388781" cy="615553"/>
          </a:xfrm>
          <a:prstGeom prst="rect">
            <a:avLst/>
          </a:prstGeom>
        </p:spPr>
        <p:txBody>
          <a:bodyPr wrap="square">
            <a:spAutoFit/>
          </a:bodyPr>
          <a:lstStyle/>
          <a:p>
            <a:r>
              <a:rPr lang="en-US" dirty="0">
                <a:latin typeface="Source Sans Pro" panose="020B0503030403020204" pitchFamily="34" charset="0"/>
                <a:ea typeface="Source Sans Pro" panose="020B0503030403020204" pitchFamily="34" charset="0"/>
                <a:hlinkClick r:id="rId8"/>
              </a:rPr>
              <a:t>LEE HUMPHREY</a:t>
            </a:r>
            <a:endParaRPr lang="en-US" dirty="0">
              <a:latin typeface="Source Sans Pro" panose="020B0503030403020204" pitchFamily="34" charset="0"/>
              <a:ea typeface="Source Sans Pro" panose="020B0503030403020204" pitchFamily="34" charset="0"/>
            </a:endParaRPr>
          </a:p>
          <a:p>
            <a:pPr marL="0" lvl="1"/>
            <a:r>
              <a:rPr lang="en-US" sz="1600" dirty="0">
                <a:solidFill>
                  <a:schemeClr val="bg1"/>
                </a:solidFill>
                <a:latin typeface="Source Sans Pro Light" panose="020B0403030403020204" pitchFamily="34" charset="0"/>
                <a:ea typeface="Source Sans Pro Light" panose="020B0403030403020204" pitchFamily="34" charset="0"/>
              </a:rPr>
              <a:t>Operations Manager</a:t>
            </a:r>
          </a:p>
        </p:txBody>
      </p:sp>
      <p:sp>
        <p:nvSpPr>
          <p:cNvPr id="25" name="Rectangle 24">
            <a:extLst>
              <a:ext uri="{FF2B5EF4-FFF2-40B4-BE49-F238E27FC236}">
                <a16:creationId xmlns:a16="http://schemas.microsoft.com/office/drawing/2014/main" id="{D9005D96-954D-E245-A622-78B8C5292E12}"/>
              </a:ext>
            </a:extLst>
          </p:cNvPr>
          <p:cNvSpPr/>
          <p:nvPr/>
        </p:nvSpPr>
        <p:spPr>
          <a:xfrm>
            <a:off x="4067734" y="3618549"/>
            <a:ext cx="1969067" cy="615553"/>
          </a:xfrm>
          <a:prstGeom prst="rect">
            <a:avLst/>
          </a:prstGeom>
        </p:spPr>
        <p:txBody>
          <a:bodyPr wrap="square">
            <a:spAutoFit/>
          </a:bodyPr>
          <a:lstStyle/>
          <a:p>
            <a:r>
              <a:rPr lang="en-US" dirty="0">
                <a:solidFill>
                  <a:schemeClr val="bg1"/>
                </a:solidFill>
                <a:latin typeface="Source Sans Pro" panose="020B0503030403020204" pitchFamily="34" charset="0"/>
                <a:ea typeface="Source Sans Pro" panose="020B0503030403020204" pitchFamily="34" charset="0"/>
                <a:hlinkClick r:id="rId9">
                  <a:extLst>
                    <a:ext uri="{A12FA001-AC4F-418D-AE19-62706E023703}">
                      <ahyp:hlinkClr xmlns:ahyp="http://schemas.microsoft.com/office/drawing/2018/hyperlinkcolor" val="tx"/>
                    </a:ext>
                  </a:extLst>
                </a:hlinkClick>
              </a:rPr>
              <a:t>BILL HOOSE</a:t>
            </a:r>
            <a:endParaRPr lang="en-US" dirty="0">
              <a:solidFill>
                <a:schemeClr val="bg1"/>
              </a:solidFill>
              <a:latin typeface="Source Sans Pro" panose="020B0503030403020204" pitchFamily="34" charset="0"/>
              <a:ea typeface="Source Sans Pro" panose="020B0503030403020204" pitchFamily="34" charset="0"/>
            </a:endParaRPr>
          </a:p>
          <a:p>
            <a:r>
              <a:rPr lang="en-US" sz="1600" dirty="0">
                <a:solidFill>
                  <a:schemeClr val="bg1"/>
                </a:solidFill>
                <a:latin typeface="Source Sans Pro Light" panose="020B0403030403020204" pitchFamily="34" charset="0"/>
                <a:ea typeface="Source Sans Pro Light" panose="020B0403030403020204" pitchFamily="34" charset="0"/>
              </a:rPr>
              <a:t>Product Manager</a:t>
            </a:r>
          </a:p>
        </p:txBody>
      </p:sp>
      <p:sp>
        <p:nvSpPr>
          <p:cNvPr id="26" name="Rectangle 25">
            <a:extLst>
              <a:ext uri="{FF2B5EF4-FFF2-40B4-BE49-F238E27FC236}">
                <a16:creationId xmlns:a16="http://schemas.microsoft.com/office/drawing/2014/main" id="{579D8077-0508-CC46-AD07-DD9579C6E4E9}"/>
              </a:ext>
            </a:extLst>
          </p:cNvPr>
          <p:cNvSpPr/>
          <p:nvPr/>
        </p:nvSpPr>
        <p:spPr>
          <a:xfrm>
            <a:off x="9771914" y="1462835"/>
            <a:ext cx="2388781" cy="615553"/>
          </a:xfrm>
          <a:prstGeom prst="rect">
            <a:avLst/>
          </a:prstGeom>
        </p:spPr>
        <p:txBody>
          <a:bodyPr wrap="square">
            <a:spAutoFit/>
          </a:bodyPr>
          <a:lstStyle/>
          <a:p>
            <a:pPr marL="0" lvl="1"/>
            <a:r>
              <a:rPr lang="en-US" dirty="0">
                <a:solidFill>
                  <a:schemeClr val="bg1"/>
                </a:solidFill>
                <a:latin typeface="Source Sans Pro" panose="020B0503030403020204" pitchFamily="34" charset="0"/>
                <a:ea typeface="Source Sans Pro" panose="020B0503030403020204" pitchFamily="34" charset="0"/>
                <a:hlinkClick r:id="rId10">
                  <a:extLst>
                    <a:ext uri="{A12FA001-AC4F-418D-AE19-62706E023703}">
                      <ahyp:hlinkClr xmlns:ahyp="http://schemas.microsoft.com/office/drawing/2018/hyperlinkcolor" val="tx"/>
                    </a:ext>
                  </a:extLst>
                </a:hlinkClick>
              </a:rPr>
              <a:t>GEREMY KORNREICH</a:t>
            </a:r>
            <a:endParaRPr lang="en-US" dirty="0">
              <a:solidFill>
                <a:schemeClr val="bg1"/>
              </a:solidFill>
              <a:latin typeface="Source Sans Pro" panose="020B0503030403020204" pitchFamily="34" charset="0"/>
              <a:ea typeface="Source Sans Pro" panose="020B0503030403020204" pitchFamily="34" charset="0"/>
            </a:endParaRPr>
          </a:p>
          <a:p>
            <a:pPr marL="0" lvl="1"/>
            <a:r>
              <a:rPr lang="en-US" sz="1600" dirty="0">
                <a:solidFill>
                  <a:schemeClr val="bg1"/>
                </a:solidFill>
                <a:latin typeface="Source Sans Pro Light" panose="020B0403030403020204" pitchFamily="34" charset="0"/>
                <a:ea typeface="Source Sans Pro Light" panose="020B0403030403020204" pitchFamily="34" charset="0"/>
              </a:rPr>
              <a:t>Business Dev Manager</a:t>
            </a:r>
          </a:p>
        </p:txBody>
      </p:sp>
      <p:sp>
        <p:nvSpPr>
          <p:cNvPr id="27" name="Rectangle 26">
            <a:extLst>
              <a:ext uri="{FF2B5EF4-FFF2-40B4-BE49-F238E27FC236}">
                <a16:creationId xmlns:a16="http://schemas.microsoft.com/office/drawing/2014/main" id="{DFB7F6A1-2C61-BA44-B747-0204F5AD8EDF}"/>
              </a:ext>
            </a:extLst>
          </p:cNvPr>
          <p:cNvSpPr/>
          <p:nvPr/>
        </p:nvSpPr>
        <p:spPr>
          <a:xfrm>
            <a:off x="6860129" y="3620694"/>
            <a:ext cx="2088520" cy="615553"/>
          </a:xfrm>
          <a:prstGeom prst="rect">
            <a:avLst/>
          </a:prstGeom>
        </p:spPr>
        <p:txBody>
          <a:bodyPr wrap="square">
            <a:spAutoFit/>
          </a:bodyPr>
          <a:lstStyle/>
          <a:p>
            <a:r>
              <a:rPr lang="en-US" dirty="0">
                <a:latin typeface="Source Sans Pro" panose="020B0503030403020204" pitchFamily="34" charset="0"/>
                <a:ea typeface="Source Sans Pro" panose="020B0503030403020204" pitchFamily="34" charset="0"/>
                <a:hlinkClick r:id="rId11"/>
              </a:rPr>
              <a:t>CARLY SIMENAUER</a:t>
            </a:r>
            <a:endParaRPr lang="en-US" dirty="0">
              <a:latin typeface="Source Sans Pro" panose="020B0503030403020204" pitchFamily="34" charset="0"/>
              <a:ea typeface="Source Sans Pro" panose="020B0503030403020204" pitchFamily="34" charset="0"/>
            </a:endParaRPr>
          </a:p>
          <a:p>
            <a:pPr marL="0" lvl="1"/>
            <a:r>
              <a:rPr lang="en-US" sz="1600" dirty="0">
                <a:solidFill>
                  <a:schemeClr val="bg1"/>
                </a:solidFill>
                <a:latin typeface="Source Sans Pro Light" panose="020B0403030403020204" pitchFamily="34" charset="0"/>
                <a:ea typeface="Source Sans Pro Light" panose="020B0403030403020204" pitchFamily="34" charset="0"/>
              </a:rPr>
              <a:t>Marketing Professional</a:t>
            </a:r>
          </a:p>
        </p:txBody>
      </p:sp>
      <p:sp>
        <p:nvSpPr>
          <p:cNvPr id="28" name="Rectangle 27">
            <a:extLst>
              <a:ext uri="{FF2B5EF4-FFF2-40B4-BE49-F238E27FC236}">
                <a16:creationId xmlns:a16="http://schemas.microsoft.com/office/drawing/2014/main" id="{1B009D61-DAA0-1D47-85D7-418F7F294D99}"/>
              </a:ext>
            </a:extLst>
          </p:cNvPr>
          <p:cNvSpPr/>
          <p:nvPr/>
        </p:nvSpPr>
        <p:spPr>
          <a:xfrm>
            <a:off x="4067734" y="2569271"/>
            <a:ext cx="1969067" cy="861774"/>
          </a:xfrm>
          <a:prstGeom prst="rect">
            <a:avLst/>
          </a:prstGeom>
        </p:spPr>
        <p:txBody>
          <a:bodyPr wrap="square">
            <a:spAutoFit/>
          </a:bodyPr>
          <a:lstStyle/>
          <a:p>
            <a:r>
              <a:rPr lang="en-US" dirty="0">
                <a:solidFill>
                  <a:schemeClr val="bg1"/>
                </a:solidFill>
                <a:latin typeface="Source Sans Pro" panose="020B0503030403020204" pitchFamily="34" charset="0"/>
                <a:ea typeface="Source Sans Pro" panose="020B0503030403020204" pitchFamily="34" charset="0"/>
                <a:hlinkClick r:id="rId12">
                  <a:extLst>
                    <a:ext uri="{A12FA001-AC4F-418D-AE19-62706E023703}">
                      <ahyp:hlinkClr xmlns:ahyp="http://schemas.microsoft.com/office/drawing/2018/hyperlinkcolor" val="tx"/>
                    </a:ext>
                  </a:extLst>
                </a:hlinkClick>
              </a:rPr>
              <a:t>JEFF LINTS</a:t>
            </a:r>
            <a:endParaRPr lang="en-US" dirty="0">
              <a:solidFill>
                <a:schemeClr val="bg1"/>
              </a:solidFill>
              <a:latin typeface="Source Sans Pro" panose="020B0503030403020204" pitchFamily="34" charset="0"/>
              <a:ea typeface="Source Sans Pro" panose="020B0503030403020204" pitchFamily="34" charset="0"/>
            </a:endParaRPr>
          </a:p>
          <a:p>
            <a:r>
              <a:rPr lang="en-US" sz="1600" dirty="0">
                <a:solidFill>
                  <a:schemeClr val="bg1"/>
                </a:solidFill>
                <a:latin typeface="Source Sans Pro Light" panose="020B0403030403020204" pitchFamily="34" charset="0"/>
                <a:ea typeface="Source Sans Pro Light" panose="020B0403030403020204" pitchFamily="34" charset="0"/>
              </a:rPr>
              <a:t>VP Sales &amp; </a:t>
            </a:r>
          </a:p>
          <a:p>
            <a:r>
              <a:rPr lang="en-US" sz="1600" dirty="0">
                <a:solidFill>
                  <a:schemeClr val="bg1"/>
                </a:solidFill>
                <a:latin typeface="Source Sans Pro Light" panose="020B0403030403020204" pitchFamily="34" charset="0"/>
                <a:ea typeface="Source Sans Pro Light" panose="020B0403030403020204" pitchFamily="34" charset="0"/>
              </a:rPr>
              <a:t>Marketing</a:t>
            </a:r>
          </a:p>
        </p:txBody>
      </p:sp>
      <p:sp>
        <p:nvSpPr>
          <p:cNvPr id="29" name="Rectangle 28">
            <a:extLst>
              <a:ext uri="{FF2B5EF4-FFF2-40B4-BE49-F238E27FC236}">
                <a16:creationId xmlns:a16="http://schemas.microsoft.com/office/drawing/2014/main" id="{CA68E6A5-FA83-0146-8A91-85BAD05C89A3}"/>
              </a:ext>
            </a:extLst>
          </p:cNvPr>
          <p:cNvSpPr/>
          <p:nvPr/>
        </p:nvSpPr>
        <p:spPr>
          <a:xfrm>
            <a:off x="4067734" y="4667826"/>
            <a:ext cx="2127667" cy="892552"/>
          </a:xfrm>
          <a:prstGeom prst="rect">
            <a:avLst/>
          </a:prstGeom>
        </p:spPr>
        <p:txBody>
          <a:bodyPr wrap="square">
            <a:spAutoFit/>
          </a:bodyPr>
          <a:lstStyle/>
          <a:p>
            <a:r>
              <a:rPr lang="en-US" dirty="0">
                <a:solidFill>
                  <a:schemeClr val="bg1"/>
                </a:solidFill>
                <a:latin typeface="Source Sans Pro" panose="020B0503030403020204" pitchFamily="34" charset="0"/>
                <a:ea typeface="Source Sans Pro" panose="020B0503030403020204" pitchFamily="34" charset="0"/>
              </a:rPr>
              <a:t>THORSTEN </a:t>
            </a:r>
          </a:p>
          <a:p>
            <a:r>
              <a:rPr lang="en-US" dirty="0">
                <a:solidFill>
                  <a:schemeClr val="bg1"/>
                </a:solidFill>
                <a:latin typeface="Source Sans Pro" panose="020B0503030403020204" pitchFamily="34" charset="0"/>
                <a:ea typeface="Source Sans Pro" panose="020B0503030403020204" pitchFamily="34" charset="0"/>
              </a:rPr>
              <a:t>STOESSER</a:t>
            </a:r>
          </a:p>
          <a:p>
            <a:r>
              <a:rPr lang="en-US" sz="1600" dirty="0">
                <a:solidFill>
                  <a:schemeClr val="bg1"/>
                </a:solidFill>
                <a:latin typeface="Source Sans Pro Light" panose="020B0403030403020204" pitchFamily="34" charset="0"/>
                <a:ea typeface="Source Sans Pro Light" panose="020B0403030403020204" pitchFamily="34" charset="0"/>
              </a:rPr>
              <a:t>Innovation Manager</a:t>
            </a:r>
          </a:p>
        </p:txBody>
      </p:sp>
      <p:sp>
        <p:nvSpPr>
          <p:cNvPr id="39" name="Rectangle 38">
            <a:extLst>
              <a:ext uri="{FF2B5EF4-FFF2-40B4-BE49-F238E27FC236}">
                <a16:creationId xmlns:a16="http://schemas.microsoft.com/office/drawing/2014/main" id="{3F1A81E3-DDE3-4A4A-8FD6-DE739FB29E40}"/>
              </a:ext>
            </a:extLst>
          </p:cNvPr>
          <p:cNvSpPr/>
          <p:nvPr/>
        </p:nvSpPr>
        <p:spPr>
          <a:xfrm>
            <a:off x="0" y="6076976"/>
            <a:ext cx="12192000" cy="781024"/>
          </a:xfrm>
          <a:prstGeom prst="rect">
            <a:avLst/>
          </a:prstGeom>
          <a:solidFill>
            <a:schemeClr val="bg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506491C-8D58-9448-B08D-953079FBA771}"/>
              </a:ext>
            </a:extLst>
          </p:cNvPr>
          <p:cNvSpPr/>
          <p:nvPr/>
        </p:nvSpPr>
        <p:spPr>
          <a:xfrm>
            <a:off x="9771914" y="3561391"/>
            <a:ext cx="2295841" cy="615553"/>
          </a:xfrm>
          <a:prstGeom prst="rect">
            <a:avLst/>
          </a:prstGeom>
        </p:spPr>
        <p:txBody>
          <a:bodyPr wrap="square">
            <a:spAutoFit/>
          </a:bodyPr>
          <a:lstStyle/>
          <a:p>
            <a:pPr marL="0" lvl="1"/>
            <a:r>
              <a:rPr lang="en-US" dirty="0">
                <a:solidFill>
                  <a:schemeClr val="bg1"/>
                </a:solidFill>
                <a:latin typeface="Source Sans Pro" panose="020B0503030403020204" pitchFamily="34" charset="0"/>
                <a:ea typeface="Source Sans Pro" panose="020B0503030403020204" pitchFamily="34" charset="0"/>
                <a:hlinkClick r:id="rId13"/>
              </a:rPr>
              <a:t>JOSHUA GRAY</a:t>
            </a:r>
            <a:endParaRPr lang="en-US" dirty="0">
              <a:solidFill>
                <a:schemeClr val="bg1"/>
              </a:solidFill>
              <a:latin typeface="Source Sans Pro" panose="020B0503030403020204" pitchFamily="34" charset="0"/>
              <a:ea typeface="Source Sans Pro" panose="020B0503030403020204" pitchFamily="34" charset="0"/>
            </a:endParaRPr>
          </a:p>
          <a:p>
            <a:pPr marL="0" lvl="1"/>
            <a:r>
              <a:rPr lang="en-US" sz="1600" dirty="0">
                <a:solidFill>
                  <a:schemeClr val="bg1"/>
                </a:solidFill>
                <a:latin typeface="Source Sans Pro Light" panose="020B0403030403020204" pitchFamily="34" charset="0"/>
                <a:ea typeface="Source Sans Pro Light" panose="020B0403030403020204" pitchFamily="34" charset="0"/>
              </a:rPr>
              <a:t>CFD Intern</a:t>
            </a:r>
          </a:p>
        </p:txBody>
      </p:sp>
      <p:sp>
        <p:nvSpPr>
          <p:cNvPr id="22" name="Rectangle 21">
            <a:extLst>
              <a:ext uri="{FF2B5EF4-FFF2-40B4-BE49-F238E27FC236}">
                <a16:creationId xmlns:a16="http://schemas.microsoft.com/office/drawing/2014/main" id="{6A8DFDCF-63D9-3846-B3FA-FDD3A6B98ADD}"/>
              </a:ext>
            </a:extLst>
          </p:cNvPr>
          <p:cNvSpPr/>
          <p:nvPr/>
        </p:nvSpPr>
        <p:spPr>
          <a:xfrm>
            <a:off x="9771914" y="2516105"/>
            <a:ext cx="2388781" cy="615553"/>
          </a:xfrm>
          <a:prstGeom prst="rect">
            <a:avLst/>
          </a:prstGeom>
        </p:spPr>
        <p:txBody>
          <a:bodyPr wrap="square">
            <a:spAutoFit/>
          </a:bodyPr>
          <a:lstStyle/>
          <a:p>
            <a:pPr marL="0" lvl="1"/>
            <a:r>
              <a:rPr lang="en-US" dirty="0">
                <a:solidFill>
                  <a:schemeClr val="bg1"/>
                </a:solidFill>
                <a:latin typeface="Source Sans Pro" panose="020B0503030403020204" pitchFamily="34" charset="0"/>
                <a:ea typeface="Source Sans Pro" panose="020B0503030403020204" pitchFamily="34" charset="0"/>
                <a:hlinkClick r:id="rId14">
                  <a:extLst>
                    <a:ext uri="{A12FA001-AC4F-418D-AE19-62706E023703}">
                      <ahyp:hlinkClr xmlns:ahyp="http://schemas.microsoft.com/office/drawing/2018/hyperlinkcolor" val="tx"/>
                    </a:ext>
                  </a:extLst>
                </a:hlinkClick>
              </a:rPr>
              <a:t>HANNAH DE SOTO</a:t>
            </a:r>
            <a:endParaRPr lang="en-US" dirty="0">
              <a:solidFill>
                <a:schemeClr val="bg1"/>
              </a:solidFill>
              <a:latin typeface="Source Sans Pro" panose="020B0503030403020204" pitchFamily="34" charset="0"/>
              <a:ea typeface="Source Sans Pro" panose="020B0503030403020204" pitchFamily="34" charset="0"/>
            </a:endParaRPr>
          </a:p>
          <a:p>
            <a:pPr marL="0" lvl="1"/>
            <a:r>
              <a:rPr lang="en-US" sz="1600" dirty="0">
                <a:solidFill>
                  <a:schemeClr val="bg1"/>
                </a:solidFill>
                <a:latin typeface="Source Sans Pro Light" panose="020B0403030403020204" pitchFamily="34" charset="0"/>
                <a:ea typeface="Source Sans Pro Light" panose="020B0403030403020204" pitchFamily="34" charset="0"/>
              </a:rPr>
              <a:t>Project Engineer</a:t>
            </a:r>
          </a:p>
        </p:txBody>
      </p:sp>
      <p:pic>
        <p:nvPicPr>
          <p:cNvPr id="4" name="Picture 3">
            <a:extLst>
              <a:ext uri="{FF2B5EF4-FFF2-40B4-BE49-F238E27FC236}">
                <a16:creationId xmlns:a16="http://schemas.microsoft.com/office/drawing/2014/main" id="{26E15A08-2BB6-224F-A5A3-114F449347DC}"/>
              </a:ext>
            </a:extLst>
          </p:cNvPr>
          <p:cNvPicPr>
            <a:picLocks noChangeAspect="1"/>
          </p:cNvPicPr>
          <p:nvPr/>
        </p:nvPicPr>
        <p:blipFill>
          <a:blip r:embed="rId15"/>
          <a:stretch>
            <a:fillRect/>
          </a:stretch>
        </p:blipFill>
        <p:spPr>
          <a:xfrm>
            <a:off x="2186801" y="6261471"/>
            <a:ext cx="409909" cy="409909"/>
          </a:xfrm>
          <a:prstGeom prst="rect">
            <a:avLst/>
          </a:prstGeom>
        </p:spPr>
      </p:pic>
      <p:pic>
        <p:nvPicPr>
          <p:cNvPr id="5" name="Picture 4">
            <a:extLst>
              <a:ext uri="{FF2B5EF4-FFF2-40B4-BE49-F238E27FC236}">
                <a16:creationId xmlns:a16="http://schemas.microsoft.com/office/drawing/2014/main" id="{D9271E86-F300-8E43-81F0-FA9806AF0D3B}"/>
              </a:ext>
            </a:extLst>
          </p:cNvPr>
          <p:cNvPicPr>
            <a:picLocks noChangeAspect="1"/>
          </p:cNvPicPr>
          <p:nvPr/>
        </p:nvPicPr>
        <p:blipFill>
          <a:blip r:embed="rId16"/>
          <a:stretch>
            <a:fillRect/>
          </a:stretch>
        </p:blipFill>
        <p:spPr>
          <a:xfrm>
            <a:off x="3820530" y="6327637"/>
            <a:ext cx="1241068" cy="277577"/>
          </a:xfrm>
          <a:prstGeom prst="rect">
            <a:avLst/>
          </a:prstGeom>
        </p:spPr>
      </p:pic>
      <p:pic>
        <p:nvPicPr>
          <p:cNvPr id="9" name="Picture 8">
            <a:extLst>
              <a:ext uri="{FF2B5EF4-FFF2-40B4-BE49-F238E27FC236}">
                <a16:creationId xmlns:a16="http://schemas.microsoft.com/office/drawing/2014/main" id="{3DEA21D6-7D22-8249-8CD6-6EFE9C277B76}"/>
              </a:ext>
            </a:extLst>
          </p:cNvPr>
          <p:cNvPicPr>
            <a:picLocks noChangeAspect="1"/>
          </p:cNvPicPr>
          <p:nvPr/>
        </p:nvPicPr>
        <p:blipFill>
          <a:blip r:embed="rId17">
            <a:extLst>
              <a:ext uri="{BEBA8EAE-BF5A-486C-A8C5-ECC9F3942E4B}">
                <a14:imgProps xmlns:a14="http://schemas.microsoft.com/office/drawing/2010/main">
                  <a14:imgLayer r:embed="rId18">
                    <a14:imgEffect>
                      <a14:saturation sat="400000"/>
                    </a14:imgEffect>
                    <a14:imgEffect>
                      <a14:brightnessContrast contrast="40000"/>
                    </a14:imgEffect>
                  </a14:imgLayer>
                </a14:imgProps>
              </a:ext>
            </a:extLst>
          </a:blip>
          <a:stretch>
            <a:fillRect/>
          </a:stretch>
        </p:blipFill>
        <p:spPr>
          <a:xfrm>
            <a:off x="5293133" y="6206829"/>
            <a:ext cx="1184468" cy="519192"/>
          </a:xfrm>
          <a:prstGeom prst="rect">
            <a:avLst/>
          </a:prstGeom>
        </p:spPr>
      </p:pic>
      <p:pic>
        <p:nvPicPr>
          <p:cNvPr id="13" name="Picture 12">
            <a:extLst>
              <a:ext uri="{FF2B5EF4-FFF2-40B4-BE49-F238E27FC236}">
                <a16:creationId xmlns:a16="http://schemas.microsoft.com/office/drawing/2014/main" id="{961756E8-F2A7-0B49-8663-C7900A16F941}"/>
              </a:ext>
            </a:extLst>
          </p:cNvPr>
          <p:cNvPicPr>
            <a:picLocks noChangeAspect="1"/>
          </p:cNvPicPr>
          <p:nvPr/>
        </p:nvPicPr>
        <p:blipFill>
          <a:blip r:embed="rId19"/>
          <a:stretch>
            <a:fillRect/>
          </a:stretch>
        </p:blipFill>
        <p:spPr>
          <a:xfrm>
            <a:off x="9879750" y="6306499"/>
            <a:ext cx="766604" cy="319853"/>
          </a:xfrm>
          <a:prstGeom prst="rect">
            <a:avLst/>
          </a:prstGeom>
        </p:spPr>
      </p:pic>
      <p:pic>
        <p:nvPicPr>
          <p:cNvPr id="15" name="Picture 14">
            <a:extLst>
              <a:ext uri="{FF2B5EF4-FFF2-40B4-BE49-F238E27FC236}">
                <a16:creationId xmlns:a16="http://schemas.microsoft.com/office/drawing/2014/main" id="{6D238BEC-274F-5F40-89F5-325D0EF9A58E}"/>
              </a:ext>
            </a:extLst>
          </p:cNvPr>
          <p:cNvPicPr>
            <a:picLocks noChangeAspect="1"/>
          </p:cNvPicPr>
          <p:nvPr/>
        </p:nvPicPr>
        <p:blipFill>
          <a:blip r:embed="rId20"/>
          <a:stretch>
            <a:fillRect/>
          </a:stretch>
        </p:blipFill>
        <p:spPr>
          <a:xfrm>
            <a:off x="6709136" y="6134997"/>
            <a:ext cx="1657140" cy="662856"/>
          </a:xfrm>
          <a:prstGeom prst="rect">
            <a:avLst/>
          </a:prstGeom>
        </p:spPr>
      </p:pic>
      <p:pic>
        <p:nvPicPr>
          <p:cNvPr id="16" name="Picture 15">
            <a:extLst>
              <a:ext uri="{FF2B5EF4-FFF2-40B4-BE49-F238E27FC236}">
                <a16:creationId xmlns:a16="http://schemas.microsoft.com/office/drawing/2014/main" id="{AD19690F-D008-3A44-A520-52C638BC6762}"/>
              </a:ext>
            </a:extLst>
          </p:cNvPr>
          <p:cNvPicPr>
            <a:picLocks noChangeAspect="1"/>
          </p:cNvPicPr>
          <p:nvPr/>
        </p:nvPicPr>
        <p:blipFill>
          <a:blip r:embed="rId21"/>
          <a:stretch>
            <a:fillRect/>
          </a:stretch>
        </p:blipFill>
        <p:spPr>
          <a:xfrm>
            <a:off x="341299" y="6051585"/>
            <a:ext cx="1613967" cy="829680"/>
          </a:xfrm>
          <a:prstGeom prst="rect">
            <a:avLst/>
          </a:prstGeom>
        </p:spPr>
      </p:pic>
      <p:pic>
        <p:nvPicPr>
          <p:cNvPr id="17" name="Picture 16">
            <a:extLst>
              <a:ext uri="{FF2B5EF4-FFF2-40B4-BE49-F238E27FC236}">
                <a16:creationId xmlns:a16="http://schemas.microsoft.com/office/drawing/2014/main" id="{2AC73C8F-3856-C540-9FB2-BCD22DEB3693}"/>
              </a:ext>
            </a:extLst>
          </p:cNvPr>
          <p:cNvPicPr>
            <a:picLocks noChangeAspect="1"/>
          </p:cNvPicPr>
          <p:nvPr/>
        </p:nvPicPr>
        <p:blipFill>
          <a:blip r:embed="rId22"/>
          <a:stretch>
            <a:fillRect/>
          </a:stretch>
        </p:blipFill>
        <p:spPr>
          <a:xfrm>
            <a:off x="10877891" y="6227534"/>
            <a:ext cx="1209579" cy="477783"/>
          </a:xfrm>
          <a:prstGeom prst="rect">
            <a:avLst/>
          </a:prstGeom>
        </p:spPr>
      </p:pic>
      <p:pic>
        <p:nvPicPr>
          <p:cNvPr id="18" name="Picture 17">
            <a:extLst>
              <a:ext uri="{FF2B5EF4-FFF2-40B4-BE49-F238E27FC236}">
                <a16:creationId xmlns:a16="http://schemas.microsoft.com/office/drawing/2014/main" id="{74EDE120-4125-FF48-A079-FE8F4C644CCE}"/>
              </a:ext>
            </a:extLst>
          </p:cNvPr>
          <p:cNvPicPr>
            <a:picLocks noChangeAspect="1"/>
          </p:cNvPicPr>
          <p:nvPr/>
        </p:nvPicPr>
        <p:blipFill>
          <a:blip r:embed="rId23"/>
          <a:stretch>
            <a:fillRect/>
          </a:stretch>
        </p:blipFill>
        <p:spPr>
          <a:xfrm>
            <a:off x="8597811" y="6313066"/>
            <a:ext cx="1050404" cy="306718"/>
          </a:xfrm>
          <a:prstGeom prst="rect">
            <a:avLst/>
          </a:prstGeom>
        </p:spPr>
      </p:pic>
      <p:sp>
        <p:nvSpPr>
          <p:cNvPr id="30" name="Rectangle 29">
            <a:extLst>
              <a:ext uri="{FF2B5EF4-FFF2-40B4-BE49-F238E27FC236}">
                <a16:creationId xmlns:a16="http://schemas.microsoft.com/office/drawing/2014/main" id="{CA0A163E-FA72-B645-9CC4-5D2CDA16BC8A}"/>
              </a:ext>
            </a:extLst>
          </p:cNvPr>
          <p:cNvSpPr/>
          <p:nvPr/>
        </p:nvSpPr>
        <p:spPr>
          <a:xfrm>
            <a:off x="6860128" y="2547114"/>
            <a:ext cx="2388781" cy="615553"/>
          </a:xfrm>
          <a:prstGeom prst="rect">
            <a:avLst/>
          </a:prstGeom>
        </p:spPr>
        <p:txBody>
          <a:bodyPr wrap="square">
            <a:spAutoFit/>
          </a:bodyPr>
          <a:lstStyle/>
          <a:p>
            <a:r>
              <a:rPr lang="en-US" dirty="0">
                <a:solidFill>
                  <a:schemeClr val="bg1"/>
                </a:solidFill>
                <a:latin typeface="Source Sans Pro" panose="020B0503030403020204" pitchFamily="34" charset="0"/>
                <a:ea typeface="Source Sans Pro" panose="020B0503030403020204" pitchFamily="34" charset="0"/>
                <a:hlinkClick r:id="rId24">
                  <a:extLst>
                    <a:ext uri="{A12FA001-AC4F-418D-AE19-62706E023703}">
                      <ahyp:hlinkClr xmlns:ahyp="http://schemas.microsoft.com/office/drawing/2018/hyperlinkcolor" val="tx"/>
                    </a:ext>
                  </a:extLst>
                </a:hlinkClick>
              </a:rPr>
              <a:t>MIKE SAVOIE</a:t>
            </a:r>
            <a:endParaRPr lang="en-US" dirty="0">
              <a:solidFill>
                <a:schemeClr val="bg1"/>
              </a:solidFill>
              <a:latin typeface="Source Sans Pro" panose="020B0503030403020204" pitchFamily="34" charset="0"/>
              <a:ea typeface="Source Sans Pro" panose="020B0503030403020204" pitchFamily="34" charset="0"/>
            </a:endParaRPr>
          </a:p>
          <a:p>
            <a:pPr marL="0" lvl="1"/>
            <a:r>
              <a:rPr lang="en-US" sz="1600" dirty="0">
                <a:solidFill>
                  <a:schemeClr val="bg1"/>
                </a:solidFill>
                <a:latin typeface="Source Sans Pro Light" panose="020B0403030403020204" pitchFamily="34" charset="0"/>
                <a:ea typeface="Source Sans Pro Light" panose="020B0403030403020204" pitchFamily="34" charset="0"/>
              </a:rPr>
              <a:t>Sales Engineer</a:t>
            </a:r>
          </a:p>
        </p:txBody>
      </p:sp>
      <p:pic>
        <p:nvPicPr>
          <p:cNvPr id="8" name="Picture 7">
            <a:extLst>
              <a:ext uri="{FF2B5EF4-FFF2-40B4-BE49-F238E27FC236}">
                <a16:creationId xmlns:a16="http://schemas.microsoft.com/office/drawing/2014/main" id="{8EE4960B-4BF2-5344-A968-E26FE74DEEE6}"/>
              </a:ext>
            </a:extLst>
          </p:cNvPr>
          <p:cNvPicPr>
            <a:picLocks noChangeAspect="1"/>
          </p:cNvPicPr>
          <p:nvPr/>
        </p:nvPicPr>
        <p:blipFill>
          <a:blip r:embed="rId25"/>
          <a:stretch>
            <a:fillRect/>
          </a:stretch>
        </p:blipFill>
        <p:spPr>
          <a:xfrm>
            <a:off x="2828245" y="6315464"/>
            <a:ext cx="760750" cy="301923"/>
          </a:xfrm>
          <a:prstGeom prst="rect">
            <a:avLst/>
          </a:prstGeom>
        </p:spPr>
      </p:pic>
      <p:pic>
        <p:nvPicPr>
          <p:cNvPr id="31" name="Image" descr="Image">
            <a:extLst>
              <a:ext uri="{FF2B5EF4-FFF2-40B4-BE49-F238E27FC236}">
                <a16:creationId xmlns:a16="http://schemas.microsoft.com/office/drawing/2014/main" id="{EF982141-C285-6340-95AD-8492F42CBB7B}"/>
              </a:ext>
            </a:extLst>
          </p:cNvPr>
          <p:cNvPicPr>
            <a:picLocks noChangeAspect="1"/>
          </p:cNvPicPr>
          <p:nvPr/>
        </p:nvPicPr>
        <p:blipFill>
          <a:blip r:embed="rId26"/>
          <a:srcRect l="10228" t="4304" r="10228" b="19927"/>
          <a:stretch>
            <a:fillRect/>
          </a:stretch>
        </p:blipFill>
        <p:spPr>
          <a:xfrm>
            <a:off x="3217026" y="1427201"/>
            <a:ext cx="731520" cy="731520"/>
          </a:xfrm>
          <a:prstGeom prst="ellipse">
            <a:avLst/>
          </a:prstGeom>
          <a:ln w="25400">
            <a:noFill/>
            <a:miter lim="400000"/>
          </a:ln>
        </p:spPr>
      </p:pic>
      <p:pic>
        <p:nvPicPr>
          <p:cNvPr id="32" name="Image" descr="Image">
            <a:extLst>
              <a:ext uri="{FF2B5EF4-FFF2-40B4-BE49-F238E27FC236}">
                <a16:creationId xmlns:a16="http://schemas.microsoft.com/office/drawing/2014/main" id="{02E86165-E67B-294F-BF70-E7CC6B4B9B55}"/>
              </a:ext>
            </a:extLst>
          </p:cNvPr>
          <p:cNvPicPr>
            <a:picLocks/>
          </p:cNvPicPr>
          <p:nvPr/>
        </p:nvPicPr>
        <p:blipFill>
          <a:blip r:embed="rId27"/>
          <a:srcRect b="4745"/>
          <a:stretch>
            <a:fillRect/>
          </a:stretch>
        </p:blipFill>
        <p:spPr>
          <a:xfrm>
            <a:off x="5969106" y="1420938"/>
            <a:ext cx="731520" cy="731520"/>
          </a:xfrm>
          <a:prstGeom prst="ellipse">
            <a:avLst/>
          </a:prstGeom>
          <a:ln w="25400">
            <a:noFill/>
            <a:miter lim="400000"/>
          </a:ln>
        </p:spPr>
      </p:pic>
      <p:pic>
        <p:nvPicPr>
          <p:cNvPr id="33" name="Image" descr="Image">
            <a:extLst>
              <a:ext uri="{FF2B5EF4-FFF2-40B4-BE49-F238E27FC236}">
                <a16:creationId xmlns:a16="http://schemas.microsoft.com/office/drawing/2014/main" id="{A1069105-D3D0-B549-8C00-829190E10767}"/>
              </a:ext>
            </a:extLst>
          </p:cNvPr>
          <p:cNvPicPr>
            <a:picLocks/>
          </p:cNvPicPr>
          <p:nvPr/>
        </p:nvPicPr>
        <p:blipFill>
          <a:blip r:embed="rId28"/>
          <a:srcRect l="11239" t="1316" r="11239" b="24841"/>
          <a:stretch>
            <a:fillRect/>
          </a:stretch>
        </p:blipFill>
        <p:spPr>
          <a:xfrm>
            <a:off x="3217026" y="3586782"/>
            <a:ext cx="731520" cy="731520"/>
          </a:xfrm>
          <a:prstGeom prst="ellipse">
            <a:avLst/>
          </a:prstGeom>
          <a:ln w="25400" cap="flat">
            <a:noFill/>
            <a:prstDash val="solid"/>
            <a:miter lim="400000"/>
          </a:ln>
          <a:effectLst/>
        </p:spPr>
      </p:pic>
      <p:pic>
        <p:nvPicPr>
          <p:cNvPr id="34" name="Image" descr="Image">
            <a:extLst>
              <a:ext uri="{FF2B5EF4-FFF2-40B4-BE49-F238E27FC236}">
                <a16:creationId xmlns:a16="http://schemas.microsoft.com/office/drawing/2014/main" id="{383AFA1E-4A7D-5E47-AC34-833980C4633C}"/>
              </a:ext>
            </a:extLst>
          </p:cNvPr>
          <p:cNvPicPr>
            <a:picLocks noChangeAspect="1"/>
          </p:cNvPicPr>
          <p:nvPr/>
        </p:nvPicPr>
        <p:blipFill>
          <a:blip r:embed="rId29"/>
          <a:srcRect t="4745"/>
          <a:stretch>
            <a:fillRect/>
          </a:stretch>
        </p:blipFill>
        <p:spPr>
          <a:xfrm>
            <a:off x="3217026" y="4632190"/>
            <a:ext cx="731520" cy="731520"/>
          </a:xfrm>
          <a:prstGeom prst="ellipse">
            <a:avLst/>
          </a:prstGeom>
          <a:ln w="25400" cap="flat">
            <a:noFill/>
            <a:prstDash val="solid"/>
            <a:miter lim="400000"/>
          </a:ln>
          <a:effectLst/>
        </p:spPr>
      </p:pic>
      <p:pic>
        <p:nvPicPr>
          <p:cNvPr id="35" name="Image" descr="Image">
            <a:extLst>
              <a:ext uri="{FF2B5EF4-FFF2-40B4-BE49-F238E27FC236}">
                <a16:creationId xmlns:a16="http://schemas.microsoft.com/office/drawing/2014/main" id="{661E6635-D1FD-0B42-91F3-BBAA445BFC73}"/>
              </a:ext>
            </a:extLst>
          </p:cNvPr>
          <p:cNvPicPr>
            <a:picLocks noChangeAspect="1"/>
          </p:cNvPicPr>
          <p:nvPr/>
        </p:nvPicPr>
        <p:blipFill>
          <a:blip r:embed="rId30"/>
          <a:srcRect l="12418" t="6004" r="12418" b="22399"/>
          <a:stretch>
            <a:fillRect/>
          </a:stretch>
        </p:blipFill>
        <p:spPr>
          <a:xfrm>
            <a:off x="3217026" y="2476807"/>
            <a:ext cx="731520" cy="731520"/>
          </a:xfrm>
          <a:prstGeom prst="ellipse">
            <a:avLst/>
          </a:prstGeom>
          <a:ln w="25400" cap="flat">
            <a:noFill/>
            <a:prstDash val="solid"/>
            <a:miter lim="400000"/>
          </a:ln>
          <a:effectLst/>
        </p:spPr>
      </p:pic>
      <p:pic>
        <p:nvPicPr>
          <p:cNvPr id="37" name="Image" descr="Image">
            <a:extLst>
              <a:ext uri="{FF2B5EF4-FFF2-40B4-BE49-F238E27FC236}">
                <a16:creationId xmlns:a16="http://schemas.microsoft.com/office/drawing/2014/main" id="{9E517598-1598-794D-887D-F9721A34DEE6}"/>
              </a:ext>
            </a:extLst>
          </p:cNvPr>
          <p:cNvPicPr>
            <a:picLocks noChangeAspect="1"/>
          </p:cNvPicPr>
          <p:nvPr/>
        </p:nvPicPr>
        <p:blipFill>
          <a:blip r:embed="rId31"/>
          <a:srcRect b="4745"/>
          <a:stretch>
            <a:fillRect/>
          </a:stretch>
        </p:blipFill>
        <p:spPr>
          <a:xfrm>
            <a:off x="5974028" y="4634680"/>
            <a:ext cx="731520" cy="731520"/>
          </a:xfrm>
          <a:prstGeom prst="ellipse">
            <a:avLst/>
          </a:prstGeom>
          <a:ln w="25400" cap="flat">
            <a:noFill/>
            <a:prstDash val="solid"/>
            <a:miter lim="400000"/>
          </a:ln>
          <a:effectLst/>
        </p:spPr>
      </p:pic>
      <p:pic>
        <p:nvPicPr>
          <p:cNvPr id="38" name="Picture 37">
            <a:extLst>
              <a:ext uri="{FF2B5EF4-FFF2-40B4-BE49-F238E27FC236}">
                <a16:creationId xmlns:a16="http://schemas.microsoft.com/office/drawing/2014/main" id="{458C6286-4EF1-234B-811E-4A7A93841E2F}"/>
              </a:ext>
            </a:extLst>
          </p:cNvPr>
          <p:cNvPicPr>
            <a:picLocks noChangeAspect="1"/>
          </p:cNvPicPr>
          <p:nvPr/>
        </p:nvPicPr>
        <p:blipFill>
          <a:blip r:embed="rId32"/>
          <a:stretch>
            <a:fillRect/>
          </a:stretch>
        </p:blipFill>
        <p:spPr>
          <a:xfrm>
            <a:off x="8954623" y="2462282"/>
            <a:ext cx="731520" cy="731520"/>
          </a:xfrm>
          <a:prstGeom prst="ellipse">
            <a:avLst/>
          </a:prstGeom>
          <a:ln w="25400">
            <a:noFill/>
            <a:miter lim="400000"/>
          </a:ln>
        </p:spPr>
      </p:pic>
      <p:pic>
        <p:nvPicPr>
          <p:cNvPr id="40" name="Picture 39">
            <a:extLst>
              <a:ext uri="{FF2B5EF4-FFF2-40B4-BE49-F238E27FC236}">
                <a16:creationId xmlns:a16="http://schemas.microsoft.com/office/drawing/2014/main" id="{1317254B-98C5-D248-A77E-D000DA8D9720}"/>
              </a:ext>
            </a:extLst>
          </p:cNvPr>
          <p:cNvPicPr>
            <a:picLocks noChangeAspect="1"/>
          </p:cNvPicPr>
          <p:nvPr/>
        </p:nvPicPr>
        <p:blipFill>
          <a:blip r:embed="rId33"/>
          <a:stretch>
            <a:fillRect/>
          </a:stretch>
        </p:blipFill>
        <p:spPr>
          <a:xfrm>
            <a:off x="5995904" y="3586782"/>
            <a:ext cx="731520" cy="731520"/>
          </a:xfrm>
          <a:prstGeom prst="ellipse">
            <a:avLst/>
          </a:prstGeom>
          <a:ln w="25400">
            <a:noFill/>
            <a:miter lim="400000"/>
          </a:ln>
        </p:spPr>
      </p:pic>
      <p:pic>
        <p:nvPicPr>
          <p:cNvPr id="42" name="Picture 41">
            <a:extLst>
              <a:ext uri="{FF2B5EF4-FFF2-40B4-BE49-F238E27FC236}">
                <a16:creationId xmlns:a16="http://schemas.microsoft.com/office/drawing/2014/main" id="{7DAE8296-F2EE-F14A-955B-5ED2F3BEF6D4}"/>
              </a:ext>
            </a:extLst>
          </p:cNvPr>
          <p:cNvPicPr>
            <a:picLocks noChangeAspect="1"/>
          </p:cNvPicPr>
          <p:nvPr/>
        </p:nvPicPr>
        <p:blipFill>
          <a:blip r:embed="rId34"/>
          <a:stretch>
            <a:fillRect/>
          </a:stretch>
        </p:blipFill>
        <p:spPr>
          <a:xfrm>
            <a:off x="8954623" y="1474365"/>
            <a:ext cx="731520" cy="731520"/>
          </a:xfrm>
          <a:prstGeom prst="ellipse">
            <a:avLst/>
          </a:prstGeom>
          <a:ln w="25400">
            <a:noFill/>
            <a:miter lim="400000"/>
          </a:ln>
        </p:spPr>
      </p:pic>
      <p:pic>
        <p:nvPicPr>
          <p:cNvPr id="3" name="Picture 2">
            <a:extLst>
              <a:ext uri="{FF2B5EF4-FFF2-40B4-BE49-F238E27FC236}">
                <a16:creationId xmlns:a16="http://schemas.microsoft.com/office/drawing/2014/main" id="{48AF9D77-F100-0149-81EB-B197BC2266FC}"/>
              </a:ext>
            </a:extLst>
          </p:cNvPr>
          <p:cNvPicPr>
            <a:picLocks/>
          </p:cNvPicPr>
          <p:nvPr/>
        </p:nvPicPr>
        <p:blipFill>
          <a:blip r:embed="rId35"/>
          <a:stretch>
            <a:fillRect/>
          </a:stretch>
        </p:blipFill>
        <p:spPr>
          <a:xfrm>
            <a:off x="5974028" y="2484785"/>
            <a:ext cx="731520" cy="731520"/>
          </a:xfrm>
          <a:prstGeom prst="ellipse">
            <a:avLst/>
          </a:prstGeom>
        </p:spPr>
      </p:pic>
      <p:pic>
        <p:nvPicPr>
          <p:cNvPr id="11" name="Picture 10">
            <a:extLst>
              <a:ext uri="{FF2B5EF4-FFF2-40B4-BE49-F238E27FC236}">
                <a16:creationId xmlns:a16="http://schemas.microsoft.com/office/drawing/2014/main" id="{E6710831-D42C-1943-8633-DBBE1A1707A8}"/>
              </a:ext>
            </a:extLst>
          </p:cNvPr>
          <p:cNvPicPr>
            <a:picLocks noChangeAspect="1"/>
          </p:cNvPicPr>
          <p:nvPr/>
        </p:nvPicPr>
        <p:blipFill>
          <a:blip r:embed="rId36"/>
          <a:stretch>
            <a:fillRect/>
          </a:stretch>
        </p:blipFill>
        <p:spPr>
          <a:xfrm>
            <a:off x="8948648" y="3528664"/>
            <a:ext cx="731521" cy="731521"/>
          </a:xfrm>
          <a:prstGeom prst="ellipse">
            <a:avLst/>
          </a:prstGeom>
        </p:spPr>
      </p:pic>
      <p:pic>
        <p:nvPicPr>
          <p:cNvPr id="12" name="Picture 11">
            <a:extLst>
              <a:ext uri="{FF2B5EF4-FFF2-40B4-BE49-F238E27FC236}">
                <a16:creationId xmlns:a16="http://schemas.microsoft.com/office/drawing/2014/main" id="{4965695F-9141-414F-BBBF-CD9922227ED5}"/>
              </a:ext>
            </a:extLst>
          </p:cNvPr>
          <p:cNvPicPr>
            <a:picLocks noChangeAspect="1"/>
          </p:cNvPicPr>
          <p:nvPr/>
        </p:nvPicPr>
        <p:blipFill>
          <a:blip r:embed="rId37"/>
          <a:stretch>
            <a:fillRect/>
          </a:stretch>
        </p:blipFill>
        <p:spPr>
          <a:xfrm>
            <a:off x="8952403" y="4586868"/>
            <a:ext cx="731521" cy="731521"/>
          </a:xfrm>
          <a:prstGeom prst="ellipse">
            <a:avLst/>
          </a:prstGeom>
        </p:spPr>
      </p:pic>
      <p:pic>
        <p:nvPicPr>
          <p:cNvPr id="14" name="Picture 13">
            <a:extLst>
              <a:ext uri="{FF2B5EF4-FFF2-40B4-BE49-F238E27FC236}">
                <a16:creationId xmlns:a16="http://schemas.microsoft.com/office/drawing/2014/main" id="{19219D4B-2708-A649-BA10-90300BCA044F}"/>
              </a:ext>
            </a:extLst>
          </p:cNvPr>
          <p:cNvPicPr>
            <a:picLocks noChangeAspect="1"/>
          </p:cNvPicPr>
          <p:nvPr/>
        </p:nvPicPr>
        <p:blipFill>
          <a:blip r:embed="rId38"/>
          <a:stretch>
            <a:fillRect/>
          </a:stretch>
        </p:blipFill>
        <p:spPr>
          <a:xfrm>
            <a:off x="349338" y="4634680"/>
            <a:ext cx="731520" cy="731520"/>
          </a:xfrm>
          <a:prstGeom prst="ellipse">
            <a:avLst/>
          </a:prstGeom>
        </p:spPr>
      </p:pic>
      <p:sp>
        <p:nvSpPr>
          <p:cNvPr id="43" name="Rectangle 42">
            <a:extLst>
              <a:ext uri="{FF2B5EF4-FFF2-40B4-BE49-F238E27FC236}">
                <a16:creationId xmlns:a16="http://schemas.microsoft.com/office/drawing/2014/main" id="{D31E3EA5-1B72-6C49-9300-85D6D49362E7}"/>
              </a:ext>
            </a:extLst>
          </p:cNvPr>
          <p:cNvSpPr/>
          <p:nvPr/>
        </p:nvSpPr>
        <p:spPr>
          <a:xfrm>
            <a:off x="1206359" y="4663895"/>
            <a:ext cx="1994394" cy="861774"/>
          </a:xfrm>
          <a:prstGeom prst="rect">
            <a:avLst/>
          </a:prstGeom>
        </p:spPr>
        <p:txBody>
          <a:bodyPr wrap="square">
            <a:spAutoFit/>
          </a:bodyPr>
          <a:lstStyle/>
          <a:p>
            <a:pPr marL="0" lvl="1"/>
            <a:r>
              <a:rPr lang="en-US" dirty="0">
                <a:solidFill>
                  <a:schemeClr val="bg1"/>
                </a:solidFill>
                <a:latin typeface="Source Sans Pro" panose="020B0503030403020204" pitchFamily="34" charset="0"/>
                <a:ea typeface="Source Sans Pro" panose="020B0503030403020204" pitchFamily="34" charset="0"/>
                <a:hlinkClick r:id="rId39"/>
              </a:rPr>
              <a:t>ERIC FLECKTEN</a:t>
            </a:r>
            <a:endParaRPr lang="en-US" dirty="0">
              <a:solidFill>
                <a:schemeClr val="bg1"/>
              </a:solidFill>
              <a:latin typeface="Source Sans Pro" panose="020B0503030403020204" pitchFamily="34" charset="0"/>
              <a:ea typeface="Source Sans Pro" panose="020B0503030403020204" pitchFamily="34" charset="0"/>
            </a:endParaRPr>
          </a:p>
          <a:p>
            <a:pPr marL="0" lvl="1"/>
            <a:r>
              <a:rPr lang="en-US" sz="1600" dirty="0">
                <a:solidFill>
                  <a:schemeClr val="bg1"/>
                </a:solidFill>
                <a:latin typeface="Source Sans Pro Light" panose="020B0403030403020204" pitchFamily="34" charset="0"/>
                <a:ea typeface="Source Sans Pro Light" panose="020B0403030403020204" pitchFamily="34" charset="0"/>
              </a:rPr>
              <a:t>Director of Strategic Partnerships</a:t>
            </a:r>
          </a:p>
        </p:txBody>
      </p:sp>
    </p:spTree>
    <p:extLst>
      <p:ext uri="{BB962C8B-B14F-4D97-AF65-F5344CB8AC3E}">
        <p14:creationId xmlns:p14="http://schemas.microsoft.com/office/powerpoint/2010/main" val="26456294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C54CAEB-61AB-FC4B-82EB-64F4CC162CCB}"/>
              </a:ext>
            </a:extLst>
          </p:cNvPr>
          <p:cNvSpPr txBox="1">
            <a:spLocks/>
          </p:cNvSpPr>
          <p:nvPr/>
        </p:nvSpPr>
        <p:spPr>
          <a:xfrm>
            <a:off x="838200" y="464166"/>
            <a:ext cx="10515600" cy="56512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200" dirty="0">
                <a:solidFill>
                  <a:schemeClr val="bg1"/>
                </a:solidFill>
                <a:latin typeface="Roboto Thin" panose="02000000000000000000" pitchFamily="2" charset="0"/>
                <a:ea typeface="Roboto Thin" panose="02000000000000000000" pitchFamily="2" charset="0"/>
              </a:rPr>
              <a:t>SEEKING</a:t>
            </a:r>
          </a:p>
        </p:txBody>
      </p:sp>
      <p:sp>
        <p:nvSpPr>
          <p:cNvPr id="6" name="Rectangle 5">
            <a:extLst>
              <a:ext uri="{FF2B5EF4-FFF2-40B4-BE49-F238E27FC236}">
                <a16:creationId xmlns:a16="http://schemas.microsoft.com/office/drawing/2014/main" id="{70B314DC-8326-254D-81F3-7806075D093B}"/>
              </a:ext>
            </a:extLst>
          </p:cNvPr>
          <p:cNvSpPr/>
          <p:nvPr/>
        </p:nvSpPr>
        <p:spPr>
          <a:xfrm>
            <a:off x="1853716" y="888939"/>
            <a:ext cx="8484568" cy="1938992"/>
          </a:xfrm>
          <a:prstGeom prst="rect">
            <a:avLst/>
          </a:prstGeom>
          <a:solidFill>
            <a:schemeClr val="bg1">
              <a:alpha val="0"/>
            </a:schemeClr>
          </a:solidFill>
        </p:spPr>
        <p:txBody>
          <a:bodyPr wrap="square">
            <a:spAutoFit/>
          </a:bodyPr>
          <a:lstStyle/>
          <a:p>
            <a:pPr marL="0" lvl="1" algn="ctr" fontAlgn="base">
              <a:defRPr sz="2200">
                <a:solidFill>
                  <a:srgbClr val="FFFFFF"/>
                </a:solidFill>
                <a:latin typeface="Helvetica Neue"/>
                <a:ea typeface="Helvetica Neue"/>
                <a:cs typeface="Helvetica Neue"/>
                <a:sym typeface="Helvetica Neue"/>
              </a:defRPr>
            </a:pPr>
            <a:r>
              <a:rPr lang="en-US" sz="6000" b="1" dirty="0">
                <a:solidFill>
                  <a:schemeClr val="bg1"/>
                </a:solidFill>
                <a:latin typeface="Source Sans Pro" panose="020B0503030403020204" pitchFamily="34" charset="0"/>
                <a:ea typeface="Source Sans Pro" panose="020B0503030403020204" pitchFamily="34" charset="0"/>
              </a:rPr>
              <a:t>$8-10 MILLION</a:t>
            </a:r>
          </a:p>
          <a:p>
            <a:pPr marL="0" lvl="1" algn="ctr" fontAlgn="base">
              <a:defRPr sz="2200">
                <a:solidFill>
                  <a:srgbClr val="FFFFFF"/>
                </a:solidFill>
                <a:latin typeface="Helvetica Neue"/>
                <a:ea typeface="Helvetica Neue"/>
                <a:cs typeface="Helvetica Neue"/>
                <a:sym typeface="Helvetica Neue"/>
              </a:defRPr>
            </a:pPr>
            <a:r>
              <a:rPr lang="en-US" sz="6000" b="1" dirty="0">
                <a:solidFill>
                  <a:schemeClr val="bg1"/>
                </a:solidFill>
                <a:latin typeface="Source Sans Pro" panose="020B0503030403020204" pitchFamily="34" charset="0"/>
                <a:ea typeface="Source Sans Pro" panose="020B0503030403020204" pitchFamily="34" charset="0"/>
              </a:rPr>
              <a:t> PREFERRED EQUITY</a:t>
            </a:r>
          </a:p>
        </p:txBody>
      </p:sp>
      <p:sp>
        <p:nvSpPr>
          <p:cNvPr id="3" name="TextBox 2">
            <a:extLst>
              <a:ext uri="{FF2B5EF4-FFF2-40B4-BE49-F238E27FC236}">
                <a16:creationId xmlns:a16="http://schemas.microsoft.com/office/drawing/2014/main" id="{ACF832CF-6633-E547-88AA-659E0340534B}"/>
              </a:ext>
            </a:extLst>
          </p:cNvPr>
          <p:cNvSpPr txBox="1"/>
          <p:nvPr/>
        </p:nvSpPr>
        <p:spPr>
          <a:xfrm>
            <a:off x="209478" y="3243237"/>
            <a:ext cx="3440171" cy="1600438"/>
          </a:xfrm>
          <a:prstGeom prst="rect">
            <a:avLst/>
          </a:prstGeom>
          <a:noFill/>
        </p:spPr>
        <p:txBody>
          <a:bodyPr wrap="square" lIns="0" rIns="0" rtlCol="0">
            <a:noAutofit/>
          </a:bodyPr>
          <a:lstStyle/>
          <a:p>
            <a:pPr algn="r"/>
            <a:r>
              <a:rPr lang="en-US" sz="1400" b="1" dirty="0">
                <a:solidFill>
                  <a:schemeClr val="bg1"/>
                </a:solidFill>
                <a:latin typeface="Source Sans Pro" panose="020B0503030403020204" pitchFamily="34" charset="0"/>
                <a:ea typeface="Source Sans Pro" panose="020B0503030403020204" pitchFamily="34" charset="0"/>
              </a:rPr>
              <a:t>Strategic Sales Investments:</a:t>
            </a:r>
          </a:p>
          <a:p>
            <a:pPr algn="r"/>
            <a:r>
              <a:rPr lang="en-US" sz="1200" dirty="0">
                <a:solidFill>
                  <a:schemeClr val="bg1"/>
                </a:solidFill>
                <a:latin typeface="Source Sans Pro" panose="020B0503030403020204" pitchFamily="34" charset="0"/>
                <a:ea typeface="Source Sans Pro" panose="020B0503030403020204" pitchFamily="34" charset="0"/>
              </a:rPr>
              <a:t>Personnel to target broader client base,</a:t>
            </a:r>
          </a:p>
          <a:p>
            <a:pPr algn="r"/>
            <a:r>
              <a:rPr lang="en-US" sz="1200" dirty="0">
                <a:solidFill>
                  <a:schemeClr val="bg1"/>
                </a:solidFill>
                <a:latin typeface="Source Sans Pro" panose="020B0503030403020204" pitchFamily="34" charset="0"/>
                <a:ea typeface="Source Sans Pro" panose="020B0503030403020204" pitchFamily="34" charset="0"/>
              </a:rPr>
              <a:t>multiple verticals (municipals, power utilities, irrigation, C&amp;I)</a:t>
            </a:r>
          </a:p>
          <a:p>
            <a:pPr algn="r"/>
            <a:r>
              <a:rPr lang="en-US" sz="1200" dirty="0">
                <a:solidFill>
                  <a:schemeClr val="bg1"/>
                </a:solidFill>
                <a:latin typeface="Source Sans Pro" panose="020B0503030403020204" pitchFamily="34" charset="0"/>
                <a:ea typeface="Source Sans Pro" panose="020B0503030403020204" pitchFamily="34" charset="0"/>
              </a:rPr>
              <a:t>International opportunities</a:t>
            </a:r>
          </a:p>
        </p:txBody>
      </p:sp>
      <p:graphicFrame>
        <p:nvGraphicFramePr>
          <p:cNvPr id="2" name="Chart 1">
            <a:extLst>
              <a:ext uri="{FF2B5EF4-FFF2-40B4-BE49-F238E27FC236}">
                <a16:creationId xmlns:a16="http://schemas.microsoft.com/office/drawing/2014/main" id="{40C5EFE5-C397-FE40-B38E-7155C95533F0}"/>
              </a:ext>
            </a:extLst>
          </p:cNvPr>
          <p:cNvGraphicFramePr/>
          <p:nvPr>
            <p:extLst>
              <p:ext uri="{D42A27DB-BD31-4B8C-83A1-F6EECF244321}">
                <p14:modId xmlns:p14="http://schemas.microsoft.com/office/powerpoint/2010/main" val="1052906500"/>
              </p:ext>
            </p:extLst>
          </p:nvPr>
        </p:nvGraphicFramePr>
        <p:xfrm>
          <a:off x="3551840" y="3003061"/>
          <a:ext cx="5086159" cy="3390773"/>
        </p:xfrm>
        <a:graphic>
          <a:graphicData uri="http://schemas.openxmlformats.org/drawingml/2006/chart">
            <c:chart xmlns:c="http://schemas.openxmlformats.org/drawingml/2006/chart" xmlns:r="http://schemas.openxmlformats.org/officeDocument/2006/relationships" r:id="rId3"/>
          </a:graphicData>
        </a:graphic>
      </p:graphicFrame>
      <p:cxnSp>
        <p:nvCxnSpPr>
          <p:cNvPr id="25" name="Google Shape;448;p49">
            <a:extLst>
              <a:ext uri="{FF2B5EF4-FFF2-40B4-BE49-F238E27FC236}">
                <a16:creationId xmlns:a16="http://schemas.microsoft.com/office/drawing/2014/main" id="{CAC9F084-2B81-8742-BA2B-0C39621504FF}"/>
              </a:ext>
            </a:extLst>
          </p:cNvPr>
          <p:cNvCxnSpPr>
            <a:cxnSpLocks/>
          </p:cNvCxnSpPr>
          <p:nvPr/>
        </p:nvCxnSpPr>
        <p:spPr>
          <a:xfrm>
            <a:off x="3819171" y="3784884"/>
            <a:ext cx="1322172" cy="527339"/>
          </a:xfrm>
          <a:prstGeom prst="bentConnector3">
            <a:avLst>
              <a:gd name="adj1" fmla="val 50000"/>
            </a:avLst>
          </a:prstGeom>
          <a:noFill/>
          <a:ln w="9525" cap="flat" cmpd="sng">
            <a:solidFill>
              <a:schemeClr val="lt1"/>
            </a:solidFill>
            <a:prstDash val="solid"/>
            <a:round/>
            <a:headEnd type="oval" w="med" len="med"/>
            <a:tailEnd type="none" w="med" len="med"/>
          </a:ln>
        </p:spPr>
      </p:cxnSp>
      <p:sp>
        <p:nvSpPr>
          <p:cNvPr id="26" name="TextBox 25">
            <a:extLst>
              <a:ext uri="{FF2B5EF4-FFF2-40B4-BE49-F238E27FC236}">
                <a16:creationId xmlns:a16="http://schemas.microsoft.com/office/drawing/2014/main" id="{F99F6719-27CF-0048-AB26-3C0167D2EFF2}"/>
              </a:ext>
            </a:extLst>
          </p:cNvPr>
          <p:cNvSpPr txBox="1"/>
          <p:nvPr/>
        </p:nvSpPr>
        <p:spPr>
          <a:xfrm>
            <a:off x="8291486" y="5217182"/>
            <a:ext cx="3800759" cy="1046440"/>
          </a:xfrm>
          <a:prstGeom prst="rect">
            <a:avLst/>
          </a:prstGeom>
          <a:noFill/>
        </p:spPr>
        <p:txBody>
          <a:bodyPr wrap="square" lIns="0" rtlCol="0">
            <a:spAutoFit/>
          </a:bodyPr>
          <a:lstStyle/>
          <a:p>
            <a:r>
              <a:rPr lang="en-US" sz="1400" b="1" dirty="0">
                <a:solidFill>
                  <a:schemeClr val="bg1"/>
                </a:solidFill>
                <a:latin typeface="Source Sans Pro" panose="020B0503030403020204" pitchFamily="34" charset="0"/>
                <a:ea typeface="Source Sans Pro" panose="020B0503030403020204" pitchFamily="34" charset="0"/>
              </a:rPr>
              <a:t>New Innovation / R&amp;D Investments:</a:t>
            </a:r>
          </a:p>
          <a:p>
            <a:r>
              <a:rPr lang="en-US" sz="1200" dirty="0">
                <a:solidFill>
                  <a:schemeClr val="bg1"/>
                </a:solidFill>
                <a:latin typeface="Source Sans Pro" panose="020B0503030403020204" pitchFamily="34" charset="0"/>
                <a:ea typeface="Source Sans Pro" panose="020B0503030403020204" pitchFamily="34" charset="0"/>
              </a:rPr>
              <a:t>Sales database for both domestic and international </a:t>
            </a:r>
            <a:r>
              <a:rPr lang="en-US" sz="1200" dirty="0" err="1">
                <a:solidFill>
                  <a:schemeClr val="bg1"/>
                </a:solidFill>
                <a:latin typeface="Source Sans Pro" panose="020B0503030403020204" pitchFamily="34" charset="0"/>
                <a:ea typeface="Source Sans Pro" panose="020B0503030403020204" pitchFamily="34" charset="0"/>
              </a:rPr>
              <a:t>opps</a:t>
            </a:r>
            <a:r>
              <a:rPr lang="en-US" sz="1200" dirty="0">
                <a:solidFill>
                  <a:schemeClr val="bg1"/>
                </a:solidFill>
                <a:latin typeface="Source Sans Pro" panose="020B0503030403020204" pitchFamily="34" charset="0"/>
                <a:ea typeface="Source Sans Pro" panose="020B0503030403020204" pitchFamily="34" charset="0"/>
              </a:rPr>
              <a:t>, </a:t>
            </a:r>
          </a:p>
          <a:p>
            <a:r>
              <a:rPr lang="en-US" sz="1200" dirty="0">
                <a:solidFill>
                  <a:schemeClr val="bg1"/>
                </a:solidFill>
                <a:latin typeface="Source Sans Pro" panose="020B0503030403020204" pitchFamily="34" charset="0"/>
                <a:ea typeface="Source Sans Pro" panose="020B0503030403020204" pitchFamily="34" charset="0"/>
              </a:rPr>
              <a:t>additional flexible configurations, </a:t>
            </a:r>
          </a:p>
          <a:p>
            <a:r>
              <a:rPr lang="en-US" sz="1200" dirty="0">
                <a:solidFill>
                  <a:schemeClr val="bg1"/>
                </a:solidFill>
                <a:latin typeface="Source Sans Pro" panose="020B0503030403020204" pitchFamily="34" charset="0"/>
                <a:ea typeface="Source Sans Pro" panose="020B0503030403020204" pitchFamily="34" charset="0"/>
              </a:rPr>
              <a:t>PTO optimizations</a:t>
            </a:r>
          </a:p>
          <a:p>
            <a:r>
              <a:rPr lang="en-US" sz="1200" dirty="0">
                <a:solidFill>
                  <a:schemeClr val="bg1"/>
                </a:solidFill>
                <a:latin typeface="Source Sans Pro" panose="020B0503030403020204" pitchFamily="34" charset="0"/>
                <a:ea typeface="Source Sans Pro" panose="020B0503030403020204" pitchFamily="34" charset="0"/>
              </a:rPr>
              <a:t>array control systems</a:t>
            </a:r>
          </a:p>
        </p:txBody>
      </p:sp>
      <p:sp>
        <p:nvSpPr>
          <p:cNvPr id="27" name="TextBox 26">
            <a:extLst>
              <a:ext uri="{FF2B5EF4-FFF2-40B4-BE49-F238E27FC236}">
                <a16:creationId xmlns:a16="http://schemas.microsoft.com/office/drawing/2014/main" id="{15F1A34F-8063-1248-BB09-9E3D3D642765}"/>
              </a:ext>
            </a:extLst>
          </p:cNvPr>
          <p:cNvSpPr txBox="1"/>
          <p:nvPr/>
        </p:nvSpPr>
        <p:spPr>
          <a:xfrm>
            <a:off x="8291486" y="2852438"/>
            <a:ext cx="3553057" cy="861774"/>
          </a:xfrm>
          <a:prstGeom prst="rect">
            <a:avLst/>
          </a:prstGeom>
          <a:noFill/>
        </p:spPr>
        <p:txBody>
          <a:bodyPr wrap="square" lIns="0" rtlCol="0">
            <a:spAutoFit/>
          </a:bodyPr>
          <a:lstStyle/>
          <a:p>
            <a:r>
              <a:rPr lang="en-US" sz="1400" b="1" dirty="0">
                <a:solidFill>
                  <a:schemeClr val="bg1"/>
                </a:solidFill>
                <a:latin typeface="Source Sans Pro" panose="020B0503030403020204" pitchFamily="34" charset="0"/>
                <a:ea typeface="Source Sans Pro" panose="020B0503030403020204" pitchFamily="34" charset="0"/>
              </a:rPr>
              <a:t>Engineering Investments to Complete:</a:t>
            </a:r>
          </a:p>
          <a:p>
            <a:r>
              <a:rPr lang="en-US" sz="1200" dirty="0">
                <a:solidFill>
                  <a:schemeClr val="bg1"/>
                </a:solidFill>
                <a:latin typeface="Source Sans Pro" panose="020B0503030403020204" pitchFamily="34" charset="0"/>
                <a:ea typeface="Source Sans Pro" panose="020B0503030403020204" pitchFamily="34" charset="0"/>
              </a:rPr>
              <a:t>DFM and part reduction to drive commercial margins</a:t>
            </a:r>
            <a:br>
              <a:rPr lang="en-US" sz="1200" dirty="0">
                <a:solidFill>
                  <a:schemeClr val="bg1"/>
                </a:solidFill>
                <a:latin typeface="Source Sans Pro" panose="020B0503030403020204" pitchFamily="34" charset="0"/>
                <a:ea typeface="Source Sans Pro" panose="020B0503030403020204" pitchFamily="34" charset="0"/>
              </a:rPr>
            </a:br>
            <a:r>
              <a:rPr lang="en-US" sz="1200" dirty="0">
                <a:solidFill>
                  <a:schemeClr val="bg1"/>
                </a:solidFill>
                <a:latin typeface="Source Sans Pro" panose="020B0503030403020204" pitchFamily="34" charset="0"/>
                <a:ea typeface="Source Sans Pro" panose="020B0503030403020204" pitchFamily="34" charset="0"/>
              </a:rPr>
              <a:t>Array power system refinement to mirror solar arrays</a:t>
            </a:r>
          </a:p>
          <a:p>
            <a:r>
              <a:rPr lang="en-US" sz="1200" dirty="0">
                <a:solidFill>
                  <a:schemeClr val="bg1"/>
                </a:solidFill>
                <a:latin typeface="Source Sans Pro" panose="020B0503030403020204" pitchFamily="34" charset="0"/>
                <a:ea typeface="Source Sans Pro" panose="020B0503030403020204" pitchFamily="34" charset="0"/>
              </a:rPr>
              <a:t>GE and North American Supply Chain development</a:t>
            </a:r>
          </a:p>
        </p:txBody>
      </p:sp>
      <p:cxnSp>
        <p:nvCxnSpPr>
          <p:cNvPr id="28" name="Google Shape;451;p49">
            <a:extLst>
              <a:ext uri="{FF2B5EF4-FFF2-40B4-BE49-F238E27FC236}">
                <a16:creationId xmlns:a16="http://schemas.microsoft.com/office/drawing/2014/main" id="{F39CD7EE-39C3-D24E-AB5B-3EC5EB3EAA2D}"/>
              </a:ext>
            </a:extLst>
          </p:cNvPr>
          <p:cNvCxnSpPr>
            <a:cxnSpLocks/>
          </p:cNvCxnSpPr>
          <p:nvPr/>
        </p:nvCxnSpPr>
        <p:spPr>
          <a:xfrm rot="10800000">
            <a:off x="7273419" y="5117908"/>
            <a:ext cx="906399" cy="622493"/>
          </a:xfrm>
          <a:prstGeom prst="bentConnector3">
            <a:avLst>
              <a:gd name="adj1" fmla="val 50000"/>
            </a:avLst>
          </a:prstGeom>
          <a:noFill/>
          <a:ln w="9525" cap="flat" cmpd="sng">
            <a:solidFill>
              <a:schemeClr val="bg1"/>
            </a:solidFill>
            <a:prstDash val="solid"/>
            <a:round/>
            <a:headEnd type="oval" w="med" len="med"/>
            <a:tailEnd type="none" w="med" len="med"/>
          </a:ln>
        </p:spPr>
      </p:cxnSp>
      <p:cxnSp>
        <p:nvCxnSpPr>
          <p:cNvPr id="29" name="Google Shape;451;p49">
            <a:extLst>
              <a:ext uri="{FF2B5EF4-FFF2-40B4-BE49-F238E27FC236}">
                <a16:creationId xmlns:a16="http://schemas.microsoft.com/office/drawing/2014/main" id="{F1E63C17-1F05-C04B-87BD-40F6B267CA8A}"/>
              </a:ext>
            </a:extLst>
          </p:cNvPr>
          <p:cNvCxnSpPr>
            <a:cxnSpLocks/>
            <a:endCxn id="33" idx="3"/>
          </p:cNvCxnSpPr>
          <p:nvPr/>
        </p:nvCxnSpPr>
        <p:spPr>
          <a:xfrm rot="10800000" flipV="1">
            <a:off x="7273418" y="3243237"/>
            <a:ext cx="733180" cy="627930"/>
          </a:xfrm>
          <a:prstGeom prst="bentConnector3">
            <a:avLst>
              <a:gd name="adj1" fmla="val 50000"/>
            </a:avLst>
          </a:prstGeom>
          <a:noFill/>
          <a:ln w="9525" cap="flat" cmpd="sng">
            <a:solidFill>
              <a:schemeClr val="bg1"/>
            </a:solidFill>
            <a:prstDash val="solid"/>
            <a:round/>
            <a:headEnd type="oval" w="med" len="med"/>
            <a:tailEnd type="none" w="med" len="med"/>
          </a:ln>
        </p:spPr>
      </p:cxnSp>
      <p:sp>
        <p:nvSpPr>
          <p:cNvPr id="32" name="Rectangle 31">
            <a:extLst>
              <a:ext uri="{FF2B5EF4-FFF2-40B4-BE49-F238E27FC236}">
                <a16:creationId xmlns:a16="http://schemas.microsoft.com/office/drawing/2014/main" id="{2C58C3B7-64C1-B244-814D-0C86B81B468C}"/>
              </a:ext>
            </a:extLst>
          </p:cNvPr>
          <p:cNvSpPr/>
          <p:nvPr/>
        </p:nvSpPr>
        <p:spPr>
          <a:xfrm>
            <a:off x="4614399" y="4459680"/>
            <a:ext cx="604653" cy="369332"/>
          </a:xfrm>
          <a:prstGeom prst="rect">
            <a:avLst/>
          </a:prstGeom>
        </p:spPr>
        <p:txBody>
          <a:bodyPr wrap="none">
            <a:spAutoFit/>
          </a:bodyPr>
          <a:lstStyle/>
          <a:p>
            <a:pPr algn="ctr"/>
            <a:r>
              <a:rPr lang="en-US" b="1" dirty="0">
                <a:solidFill>
                  <a:schemeClr val="accent1"/>
                </a:solidFill>
                <a:latin typeface="Source Sans Pro" panose="020B0503030403020204" pitchFamily="34" charset="0"/>
                <a:ea typeface="Source Sans Pro" panose="020B0503030403020204" pitchFamily="34" charset="0"/>
              </a:rPr>
              <a:t>$4M</a:t>
            </a:r>
          </a:p>
        </p:txBody>
      </p:sp>
      <p:sp>
        <p:nvSpPr>
          <p:cNvPr id="33" name="Rectangle 32">
            <a:extLst>
              <a:ext uri="{FF2B5EF4-FFF2-40B4-BE49-F238E27FC236}">
                <a16:creationId xmlns:a16="http://schemas.microsoft.com/office/drawing/2014/main" id="{343ABFAF-F244-9F4D-A507-58C2901B2EE0}"/>
              </a:ext>
            </a:extLst>
          </p:cNvPr>
          <p:cNvSpPr/>
          <p:nvPr/>
        </p:nvSpPr>
        <p:spPr>
          <a:xfrm>
            <a:off x="6668764" y="3686501"/>
            <a:ext cx="604654" cy="369332"/>
          </a:xfrm>
          <a:prstGeom prst="rect">
            <a:avLst/>
          </a:prstGeom>
        </p:spPr>
        <p:txBody>
          <a:bodyPr wrap="none">
            <a:spAutoFit/>
          </a:bodyPr>
          <a:lstStyle/>
          <a:p>
            <a:pPr algn="ctr"/>
            <a:r>
              <a:rPr lang="en-US" b="1" dirty="0">
                <a:solidFill>
                  <a:schemeClr val="accent1"/>
                </a:solidFill>
                <a:latin typeface="Source Sans Pro" panose="020B0503030403020204" pitchFamily="34" charset="0"/>
                <a:ea typeface="Source Sans Pro" panose="020B0503030403020204" pitchFamily="34" charset="0"/>
              </a:rPr>
              <a:t>$2M</a:t>
            </a:r>
          </a:p>
        </p:txBody>
      </p:sp>
      <p:sp>
        <p:nvSpPr>
          <p:cNvPr id="35" name="Rectangle 34">
            <a:extLst>
              <a:ext uri="{FF2B5EF4-FFF2-40B4-BE49-F238E27FC236}">
                <a16:creationId xmlns:a16="http://schemas.microsoft.com/office/drawing/2014/main" id="{D60B9872-6589-1547-8324-846AA67807ED}"/>
              </a:ext>
            </a:extLst>
          </p:cNvPr>
          <p:cNvSpPr/>
          <p:nvPr/>
        </p:nvSpPr>
        <p:spPr>
          <a:xfrm>
            <a:off x="6826588" y="4933239"/>
            <a:ext cx="604654" cy="369332"/>
          </a:xfrm>
          <a:prstGeom prst="rect">
            <a:avLst/>
          </a:prstGeom>
        </p:spPr>
        <p:txBody>
          <a:bodyPr wrap="none">
            <a:spAutoFit/>
          </a:bodyPr>
          <a:lstStyle/>
          <a:p>
            <a:pPr algn="ctr"/>
            <a:r>
              <a:rPr lang="en-US" b="1" dirty="0">
                <a:solidFill>
                  <a:schemeClr val="bg1"/>
                </a:solidFill>
                <a:latin typeface="Source Sans Pro" panose="020B0503030403020204" pitchFamily="34" charset="0"/>
                <a:ea typeface="Source Sans Pro" panose="020B0503030403020204" pitchFamily="34" charset="0"/>
              </a:rPr>
              <a:t>$2M</a:t>
            </a:r>
          </a:p>
        </p:txBody>
      </p:sp>
      <p:sp>
        <p:nvSpPr>
          <p:cNvPr id="40" name="TextBox 39">
            <a:extLst>
              <a:ext uri="{FF2B5EF4-FFF2-40B4-BE49-F238E27FC236}">
                <a16:creationId xmlns:a16="http://schemas.microsoft.com/office/drawing/2014/main" id="{83EF5861-5B49-4946-8004-9155F9DEDB0C}"/>
              </a:ext>
            </a:extLst>
          </p:cNvPr>
          <p:cNvSpPr txBox="1"/>
          <p:nvPr/>
        </p:nvSpPr>
        <p:spPr>
          <a:xfrm>
            <a:off x="446269" y="5692040"/>
            <a:ext cx="3154476" cy="1203813"/>
          </a:xfrm>
          <a:prstGeom prst="rect">
            <a:avLst/>
          </a:prstGeom>
          <a:noFill/>
        </p:spPr>
        <p:txBody>
          <a:bodyPr wrap="square" lIns="0" rIns="0" rtlCol="0">
            <a:noAutofit/>
          </a:bodyPr>
          <a:lstStyle/>
          <a:p>
            <a:pPr algn="r"/>
            <a:r>
              <a:rPr lang="en-US" sz="1400" b="1" dirty="0">
                <a:solidFill>
                  <a:schemeClr val="bg1"/>
                </a:solidFill>
                <a:latin typeface="Source Sans Pro" panose="020B0503030403020204" pitchFamily="34" charset="0"/>
                <a:ea typeface="Source Sans Pro" panose="020B0503030403020204" pitchFamily="34" charset="0"/>
              </a:rPr>
              <a:t>Product Deployment Investments:</a:t>
            </a:r>
          </a:p>
          <a:p>
            <a:pPr algn="r"/>
            <a:r>
              <a:rPr lang="en-US" sz="1200" dirty="0">
                <a:solidFill>
                  <a:schemeClr val="bg1"/>
                </a:solidFill>
                <a:latin typeface="Source Sans Pro" panose="020B0503030403020204" pitchFamily="34" charset="0"/>
                <a:ea typeface="Source Sans Pro" panose="020B0503030403020204" pitchFamily="34" charset="0"/>
              </a:rPr>
              <a:t>Deployment capital for supporting activities of commercial deployments to achieve 10MW installed by 2022.</a:t>
            </a:r>
          </a:p>
        </p:txBody>
      </p:sp>
      <p:cxnSp>
        <p:nvCxnSpPr>
          <p:cNvPr id="48" name="Google Shape;451;p49">
            <a:extLst>
              <a:ext uri="{FF2B5EF4-FFF2-40B4-BE49-F238E27FC236}">
                <a16:creationId xmlns:a16="http://schemas.microsoft.com/office/drawing/2014/main" id="{A1CA26E6-6F30-034A-A926-A0574B1C2629}"/>
              </a:ext>
            </a:extLst>
          </p:cNvPr>
          <p:cNvCxnSpPr>
            <a:cxnSpLocks/>
          </p:cNvCxnSpPr>
          <p:nvPr/>
        </p:nvCxnSpPr>
        <p:spPr>
          <a:xfrm flipV="1">
            <a:off x="3900515" y="5758655"/>
            <a:ext cx="1905923" cy="445419"/>
          </a:xfrm>
          <a:prstGeom prst="bentConnector3">
            <a:avLst>
              <a:gd name="adj1" fmla="val 50000"/>
            </a:avLst>
          </a:prstGeom>
          <a:noFill/>
          <a:ln w="9525" cap="flat" cmpd="sng">
            <a:solidFill>
              <a:schemeClr val="bg1"/>
            </a:solidFill>
            <a:prstDash val="solid"/>
            <a:round/>
            <a:headEnd type="oval" w="med" len="med"/>
            <a:tailEnd type="none" w="med" len="med"/>
          </a:ln>
        </p:spPr>
      </p:cxnSp>
      <p:sp>
        <p:nvSpPr>
          <p:cNvPr id="53" name="Rectangle 52">
            <a:extLst>
              <a:ext uri="{FF2B5EF4-FFF2-40B4-BE49-F238E27FC236}">
                <a16:creationId xmlns:a16="http://schemas.microsoft.com/office/drawing/2014/main" id="{0ABE5B67-EBCD-CA4B-9F40-F65EFCB42EF8}"/>
              </a:ext>
            </a:extLst>
          </p:cNvPr>
          <p:cNvSpPr/>
          <p:nvPr/>
        </p:nvSpPr>
        <p:spPr>
          <a:xfrm>
            <a:off x="5776721" y="5644439"/>
            <a:ext cx="604654" cy="369332"/>
          </a:xfrm>
          <a:prstGeom prst="rect">
            <a:avLst/>
          </a:prstGeom>
        </p:spPr>
        <p:txBody>
          <a:bodyPr wrap="none">
            <a:spAutoFit/>
          </a:bodyPr>
          <a:lstStyle/>
          <a:p>
            <a:pPr algn="ctr"/>
            <a:r>
              <a:rPr lang="en-US" b="1" dirty="0">
                <a:solidFill>
                  <a:schemeClr val="bg1"/>
                </a:solidFill>
                <a:latin typeface="Source Sans Pro" panose="020B0503030403020204" pitchFamily="34" charset="0"/>
                <a:ea typeface="Source Sans Pro" panose="020B0503030403020204" pitchFamily="34" charset="0"/>
              </a:rPr>
              <a:t>$2M</a:t>
            </a:r>
          </a:p>
        </p:txBody>
      </p:sp>
    </p:spTree>
    <p:extLst>
      <p:ext uri="{BB962C8B-B14F-4D97-AF65-F5344CB8AC3E}">
        <p14:creationId xmlns:p14="http://schemas.microsoft.com/office/powerpoint/2010/main" val="22474711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CE77F-155E-774A-927D-E742124E270A}"/>
              </a:ext>
            </a:extLst>
          </p:cNvPr>
          <p:cNvSpPr>
            <a:spLocks noGrp="1"/>
          </p:cNvSpPr>
          <p:nvPr>
            <p:ph type="title"/>
          </p:nvPr>
        </p:nvSpPr>
        <p:spPr>
          <a:xfrm>
            <a:off x="833984" y="1144663"/>
            <a:ext cx="10515600" cy="1325563"/>
          </a:xfrm>
        </p:spPr>
        <p:txBody>
          <a:bodyPr>
            <a:normAutofit/>
          </a:bodyPr>
          <a:lstStyle/>
          <a:p>
            <a:r>
              <a:rPr lang="en-US" dirty="0"/>
              <a:t>THANK YOU</a:t>
            </a:r>
          </a:p>
        </p:txBody>
      </p:sp>
      <p:sp>
        <p:nvSpPr>
          <p:cNvPr id="4" name="Text Placeholder 3">
            <a:extLst>
              <a:ext uri="{FF2B5EF4-FFF2-40B4-BE49-F238E27FC236}">
                <a16:creationId xmlns:a16="http://schemas.microsoft.com/office/drawing/2014/main" id="{6A5993E9-1E03-3448-B3D9-1A116EF0CEAD}"/>
              </a:ext>
            </a:extLst>
          </p:cNvPr>
          <p:cNvSpPr>
            <a:spLocks noGrp="1"/>
          </p:cNvSpPr>
          <p:nvPr>
            <p:ph idx="1"/>
          </p:nvPr>
        </p:nvSpPr>
        <p:spPr>
          <a:xfrm>
            <a:off x="838200" y="2796987"/>
            <a:ext cx="10515600" cy="3379975"/>
          </a:xfrm>
        </p:spPr>
        <p:txBody>
          <a:bodyPr>
            <a:normAutofit/>
          </a:bodyPr>
          <a:lstStyle/>
          <a:p>
            <a:pPr marL="0" indent="0">
              <a:buNone/>
            </a:pPr>
            <a:r>
              <a:rPr lang="en-US" sz="1800" b="1" dirty="0">
                <a:latin typeface="Source Sans Pro" panose="020B0503030403020204" pitchFamily="34" charset="0"/>
                <a:ea typeface="Source Sans Pro" panose="020B0503030403020204" pitchFamily="34" charset="0"/>
              </a:rPr>
              <a:t>Emily Morris</a:t>
            </a:r>
          </a:p>
          <a:p>
            <a:pPr marL="0" indent="0">
              <a:buNone/>
            </a:pPr>
            <a:r>
              <a:rPr lang="en-US" sz="1800" dirty="0"/>
              <a:t>Founder &amp; CEO</a:t>
            </a:r>
          </a:p>
          <a:p>
            <a:pPr marL="0" indent="0">
              <a:buNone/>
            </a:pPr>
            <a:r>
              <a:rPr lang="en-US" sz="1800" dirty="0">
                <a:hlinkClick r:id="rId3"/>
              </a:rPr>
              <a:t>Emily@emrgy.com</a:t>
            </a:r>
            <a:endParaRPr lang="en-US" sz="1800" dirty="0"/>
          </a:p>
          <a:p>
            <a:pPr marL="0" indent="0">
              <a:buNone/>
            </a:pPr>
            <a:r>
              <a:rPr lang="en-US" sz="1800" dirty="0" err="1"/>
              <a:t>www.emrgy.com</a:t>
            </a:r>
            <a:endParaRPr lang="en-US" sz="1800" dirty="0"/>
          </a:p>
        </p:txBody>
      </p:sp>
      <p:pic>
        <p:nvPicPr>
          <p:cNvPr id="5" name="Picture 4" descr="A bridge over a body of water&#10;&#10;Description automatically generated">
            <a:extLst>
              <a:ext uri="{FF2B5EF4-FFF2-40B4-BE49-F238E27FC236}">
                <a16:creationId xmlns:a16="http://schemas.microsoft.com/office/drawing/2014/main" id="{C14D6DDE-3017-2E46-BFA6-BEECF2B19A0B}"/>
              </a:ext>
            </a:extLst>
          </p:cNvPr>
          <p:cNvPicPr>
            <a:picLocks noChangeAspect="1"/>
          </p:cNvPicPr>
          <p:nvPr/>
        </p:nvPicPr>
        <p:blipFill rotWithShape="1">
          <a:blip r:embed="rId4">
            <a:extLst>
              <a:ext uri="{28A0092B-C50C-407E-A947-70E740481C1C}">
                <a14:useLocalDpi xmlns:a14="http://schemas.microsoft.com/office/drawing/2010/main"/>
              </a:ext>
            </a:extLst>
          </a:blip>
          <a:srcRect/>
          <a:stretch/>
        </p:blipFill>
        <p:spPr>
          <a:xfrm>
            <a:off x="6048374" y="0"/>
            <a:ext cx="6143626" cy="6881935"/>
          </a:xfrm>
          <a:prstGeom prst="rect">
            <a:avLst/>
          </a:prstGeom>
        </p:spPr>
      </p:pic>
      <p:pic>
        <p:nvPicPr>
          <p:cNvPr id="15" name="Picture 14">
            <a:hlinkClick r:id="rId5"/>
            <a:extLst>
              <a:ext uri="{FF2B5EF4-FFF2-40B4-BE49-F238E27FC236}">
                <a16:creationId xmlns:a16="http://schemas.microsoft.com/office/drawing/2014/main" id="{556AC149-C227-E341-90D6-7F2C7F1C4CB0}"/>
              </a:ext>
            </a:extLst>
          </p:cNvPr>
          <p:cNvPicPr>
            <a:picLocks noChangeAspect="1"/>
          </p:cNvPicPr>
          <p:nvPr/>
        </p:nvPicPr>
        <p:blipFill>
          <a:blip r:embed="rId6"/>
          <a:stretch>
            <a:fillRect/>
          </a:stretch>
        </p:blipFill>
        <p:spPr>
          <a:xfrm>
            <a:off x="2182549" y="5038613"/>
            <a:ext cx="469900" cy="457200"/>
          </a:xfrm>
          <a:prstGeom prst="rect">
            <a:avLst/>
          </a:prstGeom>
        </p:spPr>
      </p:pic>
      <p:pic>
        <p:nvPicPr>
          <p:cNvPr id="16" name="Picture 15">
            <a:hlinkClick r:id="rId7"/>
            <a:extLst>
              <a:ext uri="{FF2B5EF4-FFF2-40B4-BE49-F238E27FC236}">
                <a16:creationId xmlns:a16="http://schemas.microsoft.com/office/drawing/2014/main" id="{11B1A330-DDB8-9E4E-BFE8-8F91AE6D77AC}"/>
              </a:ext>
            </a:extLst>
          </p:cNvPr>
          <p:cNvPicPr>
            <a:picLocks noChangeAspect="1"/>
          </p:cNvPicPr>
          <p:nvPr/>
        </p:nvPicPr>
        <p:blipFill>
          <a:blip r:embed="rId8"/>
          <a:stretch>
            <a:fillRect/>
          </a:stretch>
        </p:blipFill>
        <p:spPr>
          <a:xfrm>
            <a:off x="1531300" y="5038613"/>
            <a:ext cx="469900" cy="457200"/>
          </a:xfrm>
          <a:prstGeom prst="rect">
            <a:avLst/>
          </a:prstGeom>
        </p:spPr>
      </p:pic>
      <p:pic>
        <p:nvPicPr>
          <p:cNvPr id="17" name="Picture 16">
            <a:hlinkClick r:id="rId9"/>
            <a:extLst>
              <a:ext uri="{FF2B5EF4-FFF2-40B4-BE49-F238E27FC236}">
                <a16:creationId xmlns:a16="http://schemas.microsoft.com/office/drawing/2014/main" id="{D201CE7E-ED10-4144-BE53-CBDD93A68B44}"/>
              </a:ext>
            </a:extLst>
          </p:cNvPr>
          <p:cNvPicPr>
            <a:picLocks noChangeAspect="1"/>
          </p:cNvPicPr>
          <p:nvPr/>
        </p:nvPicPr>
        <p:blipFill>
          <a:blip r:embed="rId10"/>
          <a:stretch>
            <a:fillRect/>
          </a:stretch>
        </p:blipFill>
        <p:spPr>
          <a:xfrm>
            <a:off x="880876" y="5038613"/>
            <a:ext cx="457200" cy="457200"/>
          </a:xfrm>
          <a:prstGeom prst="rect">
            <a:avLst/>
          </a:prstGeom>
        </p:spPr>
      </p:pic>
    </p:spTree>
    <p:extLst>
      <p:ext uri="{BB962C8B-B14F-4D97-AF65-F5344CB8AC3E}">
        <p14:creationId xmlns:p14="http://schemas.microsoft.com/office/powerpoint/2010/main" val="30971839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293BD78-DE6F-7E48-89A6-141A9AF0C547}"/>
              </a:ext>
            </a:extLst>
          </p:cNvPr>
          <p:cNvPicPr>
            <a:picLocks noChangeAspect="1"/>
          </p:cNvPicPr>
          <p:nvPr/>
        </p:nvPicPr>
        <p:blipFill rotWithShape="1">
          <a:blip r:embed="rId3"/>
          <a:srcRect t="16428"/>
          <a:stretch/>
        </p:blipFill>
        <p:spPr>
          <a:xfrm>
            <a:off x="0" y="0"/>
            <a:ext cx="12391505" cy="6858000"/>
          </a:xfrm>
          <a:prstGeom prst="rect">
            <a:avLst/>
          </a:prstGeom>
        </p:spPr>
      </p:pic>
      <p:sp>
        <p:nvSpPr>
          <p:cNvPr id="4" name="Title 1">
            <a:extLst>
              <a:ext uri="{FF2B5EF4-FFF2-40B4-BE49-F238E27FC236}">
                <a16:creationId xmlns:a16="http://schemas.microsoft.com/office/drawing/2014/main" id="{695D2549-9B8F-4A4B-AAD2-C2A6F3A0E80D}"/>
              </a:ext>
            </a:extLst>
          </p:cNvPr>
          <p:cNvSpPr>
            <a:spLocks noGrp="1"/>
          </p:cNvSpPr>
          <p:nvPr>
            <p:ph type="title"/>
          </p:nvPr>
        </p:nvSpPr>
        <p:spPr>
          <a:xfrm>
            <a:off x="1" y="479425"/>
            <a:ext cx="3507970" cy="1325563"/>
          </a:xfrm>
          <a:solidFill>
            <a:srgbClr val="1795FE">
              <a:alpha val="87000"/>
            </a:srgbClr>
          </a:solidFill>
        </p:spPr>
        <p:txBody>
          <a:bodyPr lIns="457200">
            <a:normAutofit/>
          </a:bodyPr>
          <a:lstStyle/>
          <a:p>
            <a:r>
              <a:rPr lang="en-US" sz="2000" dirty="0">
                <a:solidFill>
                  <a:schemeClr val="bg1"/>
                </a:solidFill>
                <a:latin typeface="Roboto Light" panose="02000000000000000000" pitchFamily="2" charset="0"/>
                <a:ea typeface="Roboto Light" panose="02000000000000000000" pitchFamily="2" charset="0"/>
              </a:rPr>
              <a:t> </a:t>
            </a:r>
          </a:p>
        </p:txBody>
      </p:sp>
      <p:sp>
        <p:nvSpPr>
          <p:cNvPr id="5" name="Rectangle 4">
            <a:extLst>
              <a:ext uri="{FF2B5EF4-FFF2-40B4-BE49-F238E27FC236}">
                <a16:creationId xmlns:a16="http://schemas.microsoft.com/office/drawing/2014/main" id="{D4E7C489-5534-C048-AE33-2C37B72DE6D8}"/>
              </a:ext>
            </a:extLst>
          </p:cNvPr>
          <p:cNvSpPr/>
          <p:nvPr/>
        </p:nvSpPr>
        <p:spPr>
          <a:xfrm>
            <a:off x="-1" y="479425"/>
            <a:ext cx="3507971" cy="1325563"/>
          </a:xfrm>
          <a:prstGeom prst="rect">
            <a:avLst/>
          </a:prstGeom>
          <a:solidFill>
            <a:srgbClr val="0D598C">
              <a:alpha val="6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lvl="1" defTabSz="277246">
              <a:defRPr sz="2200">
                <a:solidFill>
                  <a:srgbClr val="FFFFFF"/>
                </a:solidFill>
                <a:latin typeface="Helvetica Neue"/>
                <a:ea typeface="Helvetica Neue"/>
                <a:cs typeface="Helvetica Neue"/>
                <a:sym typeface="Helvetica Neue"/>
              </a:defRPr>
            </a:pPr>
            <a:r>
              <a:rPr lang="en-US" sz="4200" b="1" dirty="0">
                <a:solidFill>
                  <a:schemeClr val="bg1"/>
                </a:solidFill>
                <a:latin typeface="Roboto Black" panose="02000000000000000000" pitchFamily="2" charset="0"/>
                <a:ea typeface="Roboto Black" panose="02000000000000000000" pitchFamily="2" charset="0"/>
              </a:rPr>
              <a:t>Appendix</a:t>
            </a:r>
            <a:endParaRPr lang="en-US" sz="4200" dirty="0">
              <a:latin typeface="Source Sans Pro" panose="020B0503030403020204" pitchFamily="34" charset="0"/>
              <a:ea typeface="Source Sans Pro" panose="020B0503030403020204" pitchFamily="34" charset="0"/>
            </a:endParaRPr>
          </a:p>
        </p:txBody>
      </p:sp>
    </p:spTree>
    <p:extLst>
      <p:ext uri="{BB962C8B-B14F-4D97-AF65-F5344CB8AC3E}">
        <p14:creationId xmlns:p14="http://schemas.microsoft.com/office/powerpoint/2010/main" val="36080556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Untitled-fullish 1080" descr="Untitled-fullish 1080">
            <a:hlinkClick r:id="" action="ppaction://media"/>
            <a:extLst>
              <a:ext uri="{FF2B5EF4-FFF2-40B4-BE49-F238E27FC236}">
                <a16:creationId xmlns:a16="http://schemas.microsoft.com/office/drawing/2014/main" id="{90F182E0-A833-5244-9506-EABB7678AC2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24524" r="33100"/>
          <a:stretch>
            <a:fillRect/>
          </a:stretch>
        </p:blipFill>
        <p:spPr>
          <a:xfrm>
            <a:off x="6679654" y="5981"/>
            <a:ext cx="5512346" cy="6856412"/>
          </a:xfrm>
          <a:prstGeom prst="rect">
            <a:avLst/>
          </a:prstGeom>
        </p:spPr>
      </p:pic>
      <p:sp>
        <p:nvSpPr>
          <p:cNvPr id="11" name="Rectangle 10">
            <a:extLst>
              <a:ext uri="{FF2B5EF4-FFF2-40B4-BE49-F238E27FC236}">
                <a16:creationId xmlns:a16="http://schemas.microsoft.com/office/drawing/2014/main" id="{B37C07ED-07AB-C342-9F37-E16FF2CE58BE}"/>
              </a:ext>
            </a:extLst>
          </p:cNvPr>
          <p:cNvSpPr/>
          <p:nvPr/>
        </p:nvSpPr>
        <p:spPr>
          <a:xfrm>
            <a:off x="5810661" y="9345"/>
            <a:ext cx="6381339" cy="6858000"/>
          </a:xfrm>
          <a:prstGeom prst="rect">
            <a:avLst/>
          </a:prstGeom>
          <a:gradFill>
            <a:gsLst>
              <a:gs pos="0">
                <a:srgbClr val="009BFA">
                  <a:lumMod val="70000"/>
                  <a:lumOff val="30000"/>
                  <a:alpha val="5000"/>
                </a:srgbClr>
              </a:gs>
              <a:gs pos="100000">
                <a:srgbClr val="009BFA">
                  <a:lumMod val="70000"/>
                  <a:lumOff val="30000"/>
                  <a:alpha val="5000"/>
                </a:srgbClr>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7">
            <a:extLst>
              <a:ext uri="{FF2B5EF4-FFF2-40B4-BE49-F238E27FC236}">
                <a16:creationId xmlns:a16="http://schemas.microsoft.com/office/drawing/2014/main" id="{8BD1F74D-432B-9842-8983-BBDFF8D84E6F}"/>
              </a:ext>
            </a:extLst>
          </p:cNvPr>
          <p:cNvSpPr/>
          <p:nvPr/>
        </p:nvSpPr>
        <p:spPr>
          <a:xfrm flipV="1">
            <a:off x="0" y="0"/>
            <a:ext cx="8852170" cy="6858000"/>
          </a:xfrm>
          <a:custGeom>
            <a:avLst/>
            <a:gdLst>
              <a:gd name="connsiteX0" fmla="*/ 0 w 7607030"/>
              <a:gd name="connsiteY0" fmla="*/ 0 h 6858000"/>
              <a:gd name="connsiteX1" fmla="*/ 7607030 w 7607030"/>
              <a:gd name="connsiteY1" fmla="*/ 0 h 6858000"/>
              <a:gd name="connsiteX2" fmla="*/ 7607030 w 7607030"/>
              <a:gd name="connsiteY2" fmla="*/ 6858000 h 6858000"/>
              <a:gd name="connsiteX3" fmla="*/ 0 w 7607030"/>
              <a:gd name="connsiteY3" fmla="*/ 6858000 h 6858000"/>
              <a:gd name="connsiteX4" fmla="*/ 0 w 7607030"/>
              <a:gd name="connsiteY4" fmla="*/ 0 h 6858000"/>
              <a:gd name="connsiteX0" fmla="*/ 0 w 7607030"/>
              <a:gd name="connsiteY0" fmla="*/ 0 h 6858000"/>
              <a:gd name="connsiteX1" fmla="*/ 5408579 w 7607030"/>
              <a:gd name="connsiteY1" fmla="*/ 0 h 6858000"/>
              <a:gd name="connsiteX2" fmla="*/ 7607030 w 7607030"/>
              <a:gd name="connsiteY2" fmla="*/ 6858000 h 6858000"/>
              <a:gd name="connsiteX3" fmla="*/ 0 w 7607030"/>
              <a:gd name="connsiteY3" fmla="*/ 6858000 h 6858000"/>
              <a:gd name="connsiteX4" fmla="*/ 0 w 7607030"/>
              <a:gd name="connsiteY4" fmla="*/ 0 h 6858000"/>
              <a:gd name="connsiteX0" fmla="*/ 0 w 8385243"/>
              <a:gd name="connsiteY0" fmla="*/ 0 h 6858000"/>
              <a:gd name="connsiteX1" fmla="*/ 5408579 w 8385243"/>
              <a:gd name="connsiteY1" fmla="*/ 0 h 6858000"/>
              <a:gd name="connsiteX2" fmla="*/ 8385243 w 8385243"/>
              <a:gd name="connsiteY2" fmla="*/ 6858000 h 6858000"/>
              <a:gd name="connsiteX3" fmla="*/ 0 w 8385243"/>
              <a:gd name="connsiteY3" fmla="*/ 6858000 h 6858000"/>
              <a:gd name="connsiteX4" fmla="*/ 0 w 8385243"/>
              <a:gd name="connsiteY4" fmla="*/ 0 h 6858000"/>
              <a:gd name="connsiteX0" fmla="*/ 0 w 8385243"/>
              <a:gd name="connsiteY0" fmla="*/ 0 h 6858000"/>
              <a:gd name="connsiteX1" fmla="*/ 7587575 w 8385243"/>
              <a:gd name="connsiteY1" fmla="*/ 19456 h 6858000"/>
              <a:gd name="connsiteX2" fmla="*/ 8385243 w 8385243"/>
              <a:gd name="connsiteY2" fmla="*/ 6858000 h 6858000"/>
              <a:gd name="connsiteX3" fmla="*/ 0 w 8385243"/>
              <a:gd name="connsiteY3" fmla="*/ 6858000 h 6858000"/>
              <a:gd name="connsiteX4" fmla="*/ 0 w 8385243"/>
              <a:gd name="connsiteY4" fmla="*/ 0 h 6858000"/>
              <a:gd name="connsiteX0" fmla="*/ 0 w 7587575"/>
              <a:gd name="connsiteY0" fmla="*/ 0 h 6858000"/>
              <a:gd name="connsiteX1" fmla="*/ 7587575 w 7587575"/>
              <a:gd name="connsiteY1" fmla="*/ 19456 h 6858000"/>
              <a:gd name="connsiteX2" fmla="*/ 5953328 w 7587575"/>
              <a:gd name="connsiteY2" fmla="*/ 6780179 h 6858000"/>
              <a:gd name="connsiteX3" fmla="*/ 0 w 7587575"/>
              <a:gd name="connsiteY3" fmla="*/ 6858000 h 6858000"/>
              <a:gd name="connsiteX4" fmla="*/ 0 w 7587575"/>
              <a:gd name="connsiteY4" fmla="*/ 0 h 6858000"/>
              <a:gd name="connsiteX0" fmla="*/ 0 w 7587575"/>
              <a:gd name="connsiteY0" fmla="*/ 0 h 6858000"/>
              <a:gd name="connsiteX1" fmla="*/ 7587575 w 7587575"/>
              <a:gd name="connsiteY1" fmla="*/ 19456 h 6858000"/>
              <a:gd name="connsiteX2" fmla="*/ 5953328 w 7587575"/>
              <a:gd name="connsiteY2" fmla="*/ 6858000 h 6858000"/>
              <a:gd name="connsiteX3" fmla="*/ 0 w 7587575"/>
              <a:gd name="connsiteY3" fmla="*/ 6858000 h 6858000"/>
              <a:gd name="connsiteX4" fmla="*/ 0 w 7587575"/>
              <a:gd name="connsiteY4" fmla="*/ 0 h 6858000"/>
              <a:gd name="connsiteX0" fmla="*/ 0 w 7587575"/>
              <a:gd name="connsiteY0" fmla="*/ 0 h 6858000"/>
              <a:gd name="connsiteX1" fmla="*/ 7587575 w 7587575"/>
              <a:gd name="connsiteY1" fmla="*/ 1 h 6858000"/>
              <a:gd name="connsiteX2" fmla="*/ 5953328 w 7587575"/>
              <a:gd name="connsiteY2" fmla="*/ 6858000 h 6858000"/>
              <a:gd name="connsiteX3" fmla="*/ 0 w 7587575"/>
              <a:gd name="connsiteY3" fmla="*/ 6858000 h 6858000"/>
              <a:gd name="connsiteX4" fmla="*/ 0 w 758757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87575" h="6858000">
                <a:moveTo>
                  <a:pt x="0" y="0"/>
                </a:moveTo>
                <a:lnTo>
                  <a:pt x="7587575" y="1"/>
                </a:lnTo>
                <a:lnTo>
                  <a:pt x="5953328" y="6858000"/>
                </a:lnTo>
                <a:lnTo>
                  <a:pt x="0" y="6858000"/>
                </a:lnTo>
                <a:lnTo>
                  <a:pt x="0" y="0"/>
                </a:lnTo>
                <a:close/>
              </a:path>
            </a:pathLst>
          </a:custGeom>
          <a:gradFill>
            <a:gsLst>
              <a:gs pos="43000">
                <a:srgbClr val="009BFA">
                  <a:lumMod val="100000"/>
                </a:srgbClr>
              </a:gs>
              <a:gs pos="100000">
                <a:srgbClr val="009BFA">
                  <a:lumMod val="70000"/>
                  <a:lumOff val="30000"/>
                </a:srgbClr>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23" name="Rectangle 22">
            <a:extLst>
              <a:ext uri="{FF2B5EF4-FFF2-40B4-BE49-F238E27FC236}">
                <a16:creationId xmlns:a16="http://schemas.microsoft.com/office/drawing/2014/main" id="{635AE730-399D-7D49-B7A4-1940D7766043}"/>
              </a:ext>
            </a:extLst>
          </p:cNvPr>
          <p:cNvSpPr/>
          <p:nvPr/>
        </p:nvSpPr>
        <p:spPr>
          <a:xfrm>
            <a:off x="-14084" y="-1588"/>
            <a:ext cx="8871903" cy="6868933"/>
          </a:xfrm>
          <a:custGeom>
            <a:avLst/>
            <a:gdLst>
              <a:gd name="connsiteX0" fmla="*/ 0 w 6889890"/>
              <a:gd name="connsiteY0" fmla="*/ 0 h 6858000"/>
              <a:gd name="connsiteX1" fmla="*/ 6889890 w 6889890"/>
              <a:gd name="connsiteY1" fmla="*/ 0 h 6858000"/>
              <a:gd name="connsiteX2" fmla="*/ 6889890 w 6889890"/>
              <a:gd name="connsiteY2" fmla="*/ 6858000 h 6858000"/>
              <a:gd name="connsiteX3" fmla="*/ 0 w 6889890"/>
              <a:gd name="connsiteY3" fmla="*/ 6858000 h 6858000"/>
              <a:gd name="connsiteX4" fmla="*/ 0 w 6889890"/>
              <a:gd name="connsiteY4" fmla="*/ 0 h 6858000"/>
              <a:gd name="connsiteX0" fmla="*/ 0 w 8825015"/>
              <a:gd name="connsiteY0" fmla="*/ 0 h 6879265"/>
              <a:gd name="connsiteX1" fmla="*/ 6889890 w 8825015"/>
              <a:gd name="connsiteY1" fmla="*/ 0 h 6879265"/>
              <a:gd name="connsiteX2" fmla="*/ 8825015 w 8825015"/>
              <a:gd name="connsiteY2" fmla="*/ 6879265 h 6879265"/>
              <a:gd name="connsiteX3" fmla="*/ 0 w 8825015"/>
              <a:gd name="connsiteY3" fmla="*/ 6858000 h 6879265"/>
              <a:gd name="connsiteX4" fmla="*/ 0 w 8825015"/>
              <a:gd name="connsiteY4" fmla="*/ 0 h 6879265"/>
              <a:gd name="connsiteX0" fmla="*/ 0 w 8825015"/>
              <a:gd name="connsiteY0" fmla="*/ 0 h 6879265"/>
              <a:gd name="connsiteX1" fmla="*/ 6746504 w 8825015"/>
              <a:gd name="connsiteY1" fmla="*/ 0 h 6879265"/>
              <a:gd name="connsiteX2" fmla="*/ 8825015 w 8825015"/>
              <a:gd name="connsiteY2" fmla="*/ 6879265 h 6879265"/>
              <a:gd name="connsiteX3" fmla="*/ 0 w 8825015"/>
              <a:gd name="connsiteY3" fmla="*/ 6858000 h 6879265"/>
              <a:gd name="connsiteX4" fmla="*/ 0 w 8825015"/>
              <a:gd name="connsiteY4" fmla="*/ 0 h 6879265"/>
              <a:gd name="connsiteX0" fmla="*/ 0 w 8825015"/>
              <a:gd name="connsiteY0" fmla="*/ 0 h 6879265"/>
              <a:gd name="connsiteX1" fmla="*/ 6900131 w 8825015"/>
              <a:gd name="connsiteY1" fmla="*/ 0 h 6879265"/>
              <a:gd name="connsiteX2" fmla="*/ 8825015 w 8825015"/>
              <a:gd name="connsiteY2" fmla="*/ 6879265 h 6879265"/>
              <a:gd name="connsiteX3" fmla="*/ 0 w 8825015"/>
              <a:gd name="connsiteY3" fmla="*/ 6858000 h 6879265"/>
              <a:gd name="connsiteX4" fmla="*/ 0 w 8825015"/>
              <a:gd name="connsiteY4" fmla="*/ 0 h 6879265"/>
              <a:gd name="connsiteX0" fmla="*/ 0 w 8707234"/>
              <a:gd name="connsiteY0" fmla="*/ 0 h 6879265"/>
              <a:gd name="connsiteX1" fmla="*/ 6900131 w 8707234"/>
              <a:gd name="connsiteY1" fmla="*/ 0 h 6879265"/>
              <a:gd name="connsiteX2" fmla="*/ 8707234 w 8707234"/>
              <a:gd name="connsiteY2" fmla="*/ 6879265 h 6879265"/>
              <a:gd name="connsiteX3" fmla="*/ 0 w 8707234"/>
              <a:gd name="connsiteY3" fmla="*/ 6858000 h 6879265"/>
              <a:gd name="connsiteX4" fmla="*/ 0 w 8707234"/>
              <a:gd name="connsiteY4" fmla="*/ 0 h 6879265"/>
              <a:gd name="connsiteX0" fmla="*/ 0 w 8799409"/>
              <a:gd name="connsiteY0" fmla="*/ 0 h 6884431"/>
              <a:gd name="connsiteX1" fmla="*/ 6900131 w 8799409"/>
              <a:gd name="connsiteY1" fmla="*/ 0 h 6884431"/>
              <a:gd name="connsiteX2" fmla="*/ 8799409 w 8799409"/>
              <a:gd name="connsiteY2" fmla="*/ 6884431 h 6884431"/>
              <a:gd name="connsiteX3" fmla="*/ 0 w 8799409"/>
              <a:gd name="connsiteY3" fmla="*/ 6858000 h 6884431"/>
              <a:gd name="connsiteX4" fmla="*/ 0 w 8799409"/>
              <a:gd name="connsiteY4" fmla="*/ 0 h 6884431"/>
              <a:gd name="connsiteX0" fmla="*/ 0 w 8794287"/>
              <a:gd name="connsiteY0" fmla="*/ 0 h 6868933"/>
              <a:gd name="connsiteX1" fmla="*/ 6900131 w 8794287"/>
              <a:gd name="connsiteY1" fmla="*/ 0 h 6868933"/>
              <a:gd name="connsiteX2" fmla="*/ 8794287 w 8794287"/>
              <a:gd name="connsiteY2" fmla="*/ 6868933 h 6868933"/>
              <a:gd name="connsiteX3" fmla="*/ 0 w 8794287"/>
              <a:gd name="connsiteY3" fmla="*/ 6858000 h 6868933"/>
              <a:gd name="connsiteX4" fmla="*/ 0 w 8794287"/>
              <a:gd name="connsiteY4" fmla="*/ 0 h 6868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94287" h="6868933">
                <a:moveTo>
                  <a:pt x="0" y="0"/>
                </a:moveTo>
                <a:lnTo>
                  <a:pt x="6900131" y="0"/>
                </a:lnTo>
                <a:lnTo>
                  <a:pt x="8794287" y="6868933"/>
                </a:lnTo>
                <a:lnTo>
                  <a:pt x="0" y="6858000"/>
                </a:lnTo>
                <a:lnTo>
                  <a:pt x="0" y="0"/>
                </a:lnTo>
                <a:close/>
              </a:path>
            </a:pathLst>
          </a:custGeom>
          <a:solidFill>
            <a:schemeClr val="tx1">
              <a:alpha val="4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defTabSz="277246">
              <a:defRPr sz="2200">
                <a:solidFill>
                  <a:srgbClr val="FFFFFF"/>
                </a:solidFill>
                <a:latin typeface="Helvetica Neue"/>
                <a:ea typeface="Helvetica Neue"/>
                <a:cs typeface="Helvetica Neue"/>
                <a:sym typeface="Helvetica Neue"/>
              </a:defRPr>
            </a:pPr>
            <a:endParaRPr lang="en-US" sz="2200" dirty="0">
              <a:latin typeface="Source Sans Pro" panose="020B0503030403020204" pitchFamily="34" charset="0"/>
              <a:ea typeface="Source Sans Pro" panose="020B0503030403020204" pitchFamily="34" charset="0"/>
            </a:endParaRPr>
          </a:p>
        </p:txBody>
      </p:sp>
      <p:sp>
        <p:nvSpPr>
          <p:cNvPr id="22" name="Triangle 21">
            <a:extLst>
              <a:ext uri="{FF2B5EF4-FFF2-40B4-BE49-F238E27FC236}">
                <a16:creationId xmlns:a16="http://schemas.microsoft.com/office/drawing/2014/main" id="{3EBF2923-1651-634C-BBA8-88696A67B447}"/>
              </a:ext>
            </a:extLst>
          </p:cNvPr>
          <p:cNvSpPr/>
          <p:nvPr/>
        </p:nvSpPr>
        <p:spPr>
          <a:xfrm rot="5400000">
            <a:off x="-1038049" y="3814212"/>
            <a:ext cx="5685700" cy="3637769"/>
          </a:xfrm>
          <a:prstGeom prst="triangle">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rgbClr val="00FA00"/>
              </a:solidFill>
            </a:endParaRPr>
          </a:p>
        </p:txBody>
      </p:sp>
      <p:sp>
        <p:nvSpPr>
          <p:cNvPr id="2" name="Title 1">
            <a:extLst>
              <a:ext uri="{FF2B5EF4-FFF2-40B4-BE49-F238E27FC236}">
                <a16:creationId xmlns:a16="http://schemas.microsoft.com/office/drawing/2014/main" id="{FB63C86E-9A2E-F143-9389-92D59F245789}"/>
              </a:ext>
            </a:extLst>
          </p:cNvPr>
          <p:cNvSpPr>
            <a:spLocks noGrp="1"/>
          </p:cNvSpPr>
          <p:nvPr>
            <p:ph type="title"/>
          </p:nvPr>
        </p:nvSpPr>
        <p:spPr/>
        <p:txBody>
          <a:bodyPr>
            <a:normAutofit/>
          </a:bodyPr>
          <a:lstStyle/>
          <a:p>
            <a:r>
              <a:rPr lang="en-US" sz="3800" dirty="0">
                <a:solidFill>
                  <a:schemeClr val="bg1"/>
                </a:solidFill>
                <a:latin typeface="Roboto Thin" panose="02000000000000000000" pitchFamily="2" charset="0"/>
                <a:ea typeface="Roboto Thin" panose="02000000000000000000" pitchFamily="2" charset="0"/>
              </a:rPr>
              <a:t>EMRGY, INC.</a:t>
            </a:r>
          </a:p>
        </p:txBody>
      </p:sp>
      <p:sp>
        <p:nvSpPr>
          <p:cNvPr id="3" name="Rectangle 2">
            <a:extLst>
              <a:ext uri="{FF2B5EF4-FFF2-40B4-BE49-F238E27FC236}">
                <a16:creationId xmlns:a16="http://schemas.microsoft.com/office/drawing/2014/main" id="{4FE1D38B-106E-7846-BB37-86C3DBDE5867}"/>
              </a:ext>
            </a:extLst>
          </p:cNvPr>
          <p:cNvSpPr/>
          <p:nvPr/>
        </p:nvSpPr>
        <p:spPr>
          <a:xfrm>
            <a:off x="1128412" y="2716414"/>
            <a:ext cx="3786488" cy="1477328"/>
          </a:xfrm>
          <a:prstGeom prst="rect">
            <a:avLst/>
          </a:prstGeom>
        </p:spPr>
        <p:txBody>
          <a:bodyPr wrap="square">
            <a:spAutoFit/>
          </a:bodyPr>
          <a:lstStyle/>
          <a:p>
            <a:pPr fontAlgn="base"/>
            <a:r>
              <a:rPr lang="en-US" dirty="0">
                <a:solidFill>
                  <a:schemeClr val="bg1"/>
                </a:solidFill>
                <a:latin typeface="Source Sans Pro Light" panose="020B0403030403020204" pitchFamily="34" charset="0"/>
                <a:ea typeface="Source Sans Pro Light" panose="020B0403030403020204" pitchFamily="34" charset="0"/>
              </a:rPr>
              <a:t>A transformational technology company redefining hydropower as a source characterized by distributed, modular turbine arrays rather than large, centralized facilities.</a:t>
            </a:r>
          </a:p>
        </p:txBody>
      </p:sp>
      <p:cxnSp>
        <p:nvCxnSpPr>
          <p:cNvPr id="19" name="Straight Connector 18">
            <a:extLst>
              <a:ext uri="{FF2B5EF4-FFF2-40B4-BE49-F238E27FC236}">
                <a16:creationId xmlns:a16="http://schemas.microsoft.com/office/drawing/2014/main" id="{08366324-B3F3-AB4A-8FEC-E63322D0EF1F}"/>
              </a:ext>
            </a:extLst>
          </p:cNvPr>
          <p:cNvCxnSpPr>
            <a:cxnSpLocks/>
          </p:cNvCxnSpPr>
          <p:nvPr/>
        </p:nvCxnSpPr>
        <p:spPr>
          <a:xfrm>
            <a:off x="1178287" y="2329157"/>
            <a:ext cx="2445399"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0226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5162"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8"/>
                </p:tgtEl>
              </p:cMediaNode>
            </p:video>
            <p:seq concurrent="1" nextAc="seek">
              <p:cTn id="8" restart="whenNotActive" fill="hold" evtFilter="cancelBubble" nodeType="interactiveSeq">
                <p:stCondLst>
                  <p:cond evt="onClick" delay="0">
                    <p:tgtEl>
                      <p:spTgt spid="1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8"/>
                                        </p:tgtEl>
                                      </p:cBhvr>
                                    </p:cmd>
                                  </p:childTnLst>
                                </p:cTn>
                              </p:par>
                            </p:childTnLst>
                          </p:cTn>
                        </p:par>
                      </p:childTnLst>
                    </p:cTn>
                  </p:par>
                </p:childTnLst>
              </p:cTn>
              <p:nextCondLst>
                <p:cond evt="onClick" delay="0">
                  <p:tgtEl>
                    <p:spTgt spid="18"/>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5D7685AC-3CDA-E848-AC4F-7BC0ACFBE736}"/>
              </a:ext>
            </a:extLst>
          </p:cNvPr>
          <p:cNvGrpSpPr/>
          <p:nvPr/>
        </p:nvGrpSpPr>
        <p:grpSpPr>
          <a:xfrm>
            <a:off x="7062613" y="-35048"/>
            <a:ext cx="5660252" cy="6857997"/>
            <a:chOff x="435742" y="3"/>
            <a:chExt cx="5660252" cy="6857997"/>
          </a:xfrm>
        </p:grpSpPr>
        <p:grpSp>
          <p:nvGrpSpPr>
            <p:cNvPr id="2" name="Group 1">
              <a:extLst>
                <a:ext uri="{FF2B5EF4-FFF2-40B4-BE49-F238E27FC236}">
                  <a16:creationId xmlns:a16="http://schemas.microsoft.com/office/drawing/2014/main" id="{AD585AE7-A0AB-2B45-9BB3-8CE4FCAC8959}"/>
                </a:ext>
              </a:extLst>
            </p:cNvPr>
            <p:cNvGrpSpPr/>
            <p:nvPr/>
          </p:nvGrpSpPr>
          <p:grpSpPr>
            <a:xfrm rot="5400000">
              <a:off x="-2031229" y="3274416"/>
              <a:ext cx="6857997" cy="309172"/>
              <a:chOff x="5062248" y="3576008"/>
              <a:chExt cx="6857997" cy="309172"/>
            </a:xfrm>
          </p:grpSpPr>
          <p:cxnSp>
            <p:nvCxnSpPr>
              <p:cNvPr id="3" name="Straight Connector 2">
                <a:extLst>
                  <a:ext uri="{FF2B5EF4-FFF2-40B4-BE49-F238E27FC236}">
                    <a16:creationId xmlns:a16="http://schemas.microsoft.com/office/drawing/2014/main" id="{5D5B1730-F863-F449-8F22-B9E36B722A39}"/>
                  </a:ext>
                </a:extLst>
              </p:cNvPr>
              <p:cNvCxnSpPr>
                <a:cxnSpLocks/>
              </p:cNvCxnSpPr>
              <p:nvPr/>
            </p:nvCxnSpPr>
            <p:spPr>
              <a:xfrm rot="16200000">
                <a:off x="8491247" y="303077"/>
                <a:ext cx="0" cy="6857997"/>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sp>
            <p:nvSpPr>
              <p:cNvPr id="11" name="Oval 10">
                <a:extLst>
                  <a:ext uri="{FF2B5EF4-FFF2-40B4-BE49-F238E27FC236}">
                    <a16:creationId xmlns:a16="http://schemas.microsoft.com/office/drawing/2014/main" id="{F7400437-DF53-8746-BAC1-A0EA5990071C}"/>
                  </a:ext>
                </a:extLst>
              </p:cNvPr>
              <p:cNvSpPr/>
              <p:nvPr/>
            </p:nvSpPr>
            <p:spPr>
              <a:xfrm>
                <a:off x="5541578" y="3576008"/>
                <a:ext cx="309172" cy="309172"/>
              </a:xfrm>
              <a:prstGeom prst="ellipse">
                <a:avLst/>
              </a:prstGeom>
              <a:solidFill>
                <a:srgbClr val="159A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D3AC2387-5C50-F24B-BDAF-7E2DAF495ED6}"/>
                  </a:ext>
                </a:extLst>
              </p:cNvPr>
              <p:cNvSpPr/>
              <p:nvPr/>
            </p:nvSpPr>
            <p:spPr>
              <a:xfrm>
                <a:off x="8427498" y="3576008"/>
                <a:ext cx="309172" cy="309172"/>
              </a:xfrm>
              <a:prstGeom prst="ellipse">
                <a:avLst/>
              </a:prstGeom>
              <a:solidFill>
                <a:srgbClr val="159A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7F25AC03-6F4B-5148-A84B-90641976BC11}"/>
                  </a:ext>
                </a:extLst>
              </p:cNvPr>
              <p:cNvSpPr/>
              <p:nvPr/>
            </p:nvSpPr>
            <p:spPr>
              <a:xfrm>
                <a:off x="6503552" y="3576008"/>
                <a:ext cx="309172" cy="309172"/>
              </a:xfrm>
              <a:prstGeom prst="ellipse">
                <a:avLst/>
              </a:prstGeom>
              <a:solidFill>
                <a:srgbClr val="159A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E5D6AB03-0BB1-F44D-A1AB-74C44B60CEA8}"/>
                  </a:ext>
                </a:extLst>
              </p:cNvPr>
              <p:cNvSpPr/>
              <p:nvPr/>
            </p:nvSpPr>
            <p:spPr>
              <a:xfrm>
                <a:off x="7465525" y="3576008"/>
                <a:ext cx="309172" cy="309172"/>
              </a:xfrm>
              <a:prstGeom prst="ellipse">
                <a:avLst/>
              </a:prstGeom>
              <a:solidFill>
                <a:srgbClr val="159A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0C31DA36-A058-DB4D-AA99-89EA9C0D9B7D}"/>
                  </a:ext>
                </a:extLst>
              </p:cNvPr>
              <p:cNvSpPr/>
              <p:nvPr/>
            </p:nvSpPr>
            <p:spPr>
              <a:xfrm>
                <a:off x="9389471" y="3576008"/>
                <a:ext cx="309172" cy="309172"/>
              </a:xfrm>
              <a:prstGeom prst="ellipse">
                <a:avLst/>
              </a:prstGeom>
              <a:solidFill>
                <a:srgbClr val="159A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87D3D948-1B03-5740-882A-6CCB1B0A993C}"/>
                  </a:ext>
                </a:extLst>
              </p:cNvPr>
              <p:cNvSpPr/>
              <p:nvPr/>
            </p:nvSpPr>
            <p:spPr>
              <a:xfrm>
                <a:off x="10351444" y="3576008"/>
                <a:ext cx="309172" cy="309172"/>
              </a:xfrm>
              <a:prstGeom prst="ellipse">
                <a:avLst/>
              </a:prstGeom>
              <a:solidFill>
                <a:srgbClr val="159A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Oval 25">
                <a:extLst>
                  <a:ext uri="{FF2B5EF4-FFF2-40B4-BE49-F238E27FC236}">
                    <a16:creationId xmlns:a16="http://schemas.microsoft.com/office/drawing/2014/main" id="{1B9DD17F-89A9-2444-B740-6B39429BA3B1}"/>
                  </a:ext>
                </a:extLst>
              </p:cNvPr>
              <p:cNvSpPr/>
              <p:nvPr/>
            </p:nvSpPr>
            <p:spPr>
              <a:xfrm>
                <a:off x="11313417" y="3576008"/>
                <a:ext cx="309172" cy="309172"/>
              </a:xfrm>
              <a:prstGeom prst="ellipse">
                <a:avLst/>
              </a:prstGeom>
              <a:solidFill>
                <a:srgbClr val="159A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45D7F869-5CA1-2D4B-8C12-B0529773E77C}"/>
                </a:ext>
              </a:extLst>
            </p:cNvPr>
            <p:cNvSpPr/>
            <p:nvPr/>
          </p:nvSpPr>
          <p:spPr>
            <a:xfrm>
              <a:off x="1658288" y="6095752"/>
              <a:ext cx="1586665" cy="307777"/>
            </a:xfrm>
            <a:prstGeom prst="rect">
              <a:avLst/>
            </a:prstGeom>
          </p:spPr>
          <p:txBody>
            <a:bodyPr wrap="square">
              <a:spAutoFit/>
            </a:bodyPr>
            <a:lstStyle/>
            <a:p>
              <a:pPr marL="0" lvl="1" fontAlgn="base">
                <a:defRPr sz="2200">
                  <a:solidFill>
                    <a:srgbClr val="FFFFFF"/>
                  </a:solidFill>
                  <a:latin typeface="Helvetica Neue"/>
                  <a:ea typeface="Helvetica Neue"/>
                  <a:cs typeface="Helvetica Neue"/>
                  <a:sym typeface="Helvetica Neue"/>
                </a:defRPr>
              </a:pPr>
              <a:r>
                <a:rPr lang="en-US" sz="1400" dirty="0">
                  <a:solidFill>
                    <a:schemeClr val="bg1"/>
                  </a:solidFill>
                  <a:latin typeface="Source Sans Pro Light" panose="020B0403030403020204" pitchFamily="34" charset="0"/>
                  <a:ea typeface="Source Sans Pro Light" panose="020B0403030403020204" pitchFamily="34" charset="0"/>
                </a:rPr>
                <a:t>Incorporation</a:t>
              </a:r>
            </a:p>
          </p:txBody>
        </p:sp>
        <p:sp>
          <p:nvSpPr>
            <p:cNvPr id="15" name="Rectangle 14">
              <a:extLst>
                <a:ext uri="{FF2B5EF4-FFF2-40B4-BE49-F238E27FC236}">
                  <a16:creationId xmlns:a16="http://schemas.microsoft.com/office/drawing/2014/main" id="{FC31BE63-452A-444C-B870-E12A6D22EF9A}"/>
                </a:ext>
              </a:extLst>
            </p:cNvPr>
            <p:cNvSpPr/>
            <p:nvPr/>
          </p:nvSpPr>
          <p:spPr>
            <a:xfrm>
              <a:off x="435742" y="6230185"/>
              <a:ext cx="659155" cy="369332"/>
            </a:xfrm>
            <a:prstGeom prst="rect">
              <a:avLst/>
            </a:prstGeom>
          </p:spPr>
          <p:txBody>
            <a:bodyPr wrap="none">
              <a:spAutoFit/>
            </a:bodyPr>
            <a:lstStyle/>
            <a:p>
              <a:r>
                <a:rPr lang="en-US" b="1" dirty="0">
                  <a:solidFill>
                    <a:schemeClr val="bg1"/>
                  </a:solidFill>
                  <a:latin typeface="Source Sans Pro SemiBold" panose="020B0503030403020204" pitchFamily="34" charset="0"/>
                  <a:ea typeface="Source Sans Pro SemiBold" panose="020B0503030403020204" pitchFamily="34" charset="0"/>
                </a:rPr>
                <a:t>2014</a:t>
              </a:r>
              <a:endParaRPr lang="en-US" dirty="0"/>
            </a:p>
          </p:txBody>
        </p:sp>
        <p:sp>
          <p:nvSpPr>
            <p:cNvPr id="28" name="Rectangle 27">
              <a:extLst>
                <a:ext uri="{FF2B5EF4-FFF2-40B4-BE49-F238E27FC236}">
                  <a16:creationId xmlns:a16="http://schemas.microsoft.com/office/drawing/2014/main" id="{1CE8AEE2-B761-4341-A86D-BC7208DD1CA5}"/>
                </a:ext>
              </a:extLst>
            </p:cNvPr>
            <p:cNvSpPr/>
            <p:nvPr/>
          </p:nvSpPr>
          <p:spPr>
            <a:xfrm>
              <a:off x="435742" y="5270100"/>
              <a:ext cx="659155" cy="369332"/>
            </a:xfrm>
            <a:prstGeom prst="rect">
              <a:avLst/>
            </a:prstGeom>
          </p:spPr>
          <p:txBody>
            <a:bodyPr wrap="none">
              <a:spAutoFit/>
            </a:bodyPr>
            <a:lstStyle/>
            <a:p>
              <a:r>
                <a:rPr lang="en-US" b="1" dirty="0">
                  <a:solidFill>
                    <a:schemeClr val="bg1"/>
                  </a:solidFill>
                  <a:latin typeface="Source Sans Pro SemiBold" panose="020B0503030403020204" pitchFamily="34" charset="0"/>
                  <a:ea typeface="Source Sans Pro SemiBold" panose="020B0503030403020204" pitchFamily="34" charset="0"/>
                </a:rPr>
                <a:t>2015</a:t>
              </a:r>
              <a:endParaRPr lang="en-US" dirty="0"/>
            </a:p>
          </p:txBody>
        </p:sp>
        <p:sp>
          <p:nvSpPr>
            <p:cNvPr id="29" name="Rectangle 28">
              <a:extLst>
                <a:ext uri="{FF2B5EF4-FFF2-40B4-BE49-F238E27FC236}">
                  <a16:creationId xmlns:a16="http://schemas.microsoft.com/office/drawing/2014/main" id="{C597D22D-2A39-5F4F-BDBF-7C0A8B4D5629}"/>
                </a:ext>
              </a:extLst>
            </p:cNvPr>
            <p:cNvSpPr/>
            <p:nvPr/>
          </p:nvSpPr>
          <p:spPr>
            <a:xfrm>
              <a:off x="435742" y="4310017"/>
              <a:ext cx="659155" cy="369332"/>
            </a:xfrm>
            <a:prstGeom prst="rect">
              <a:avLst/>
            </a:prstGeom>
          </p:spPr>
          <p:txBody>
            <a:bodyPr wrap="none">
              <a:spAutoFit/>
            </a:bodyPr>
            <a:lstStyle/>
            <a:p>
              <a:r>
                <a:rPr lang="en-US" b="1" dirty="0">
                  <a:solidFill>
                    <a:schemeClr val="bg1"/>
                  </a:solidFill>
                  <a:latin typeface="Source Sans Pro SemiBold" panose="020B0503030403020204" pitchFamily="34" charset="0"/>
                  <a:ea typeface="Source Sans Pro SemiBold" panose="020B0503030403020204" pitchFamily="34" charset="0"/>
                </a:rPr>
                <a:t>2016</a:t>
              </a:r>
              <a:endParaRPr lang="en-US" dirty="0"/>
            </a:p>
          </p:txBody>
        </p:sp>
        <p:sp>
          <p:nvSpPr>
            <p:cNvPr id="30" name="Rectangle 29">
              <a:extLst>
                <a:ext uri="{FF2B5EF4-FFF2-40B4-BE49-F238E27FC236}">
                  <a16:creationId xmlns:a16="http://schemas.microsoft.com/office/drawing/2014/main" id="{41052AE0-FF8D-5543-B75A-1DB84C3A6524}"/>
                </a:ext>
              </a:extLst>
            </p:cNvPr>
            <p:cNvSpPr/>
            <p:nvPr/>
          </p:nvSpPr>
          <p:spPr>
            <a:xfrm>
              <a:off x="435742" y="1429768"/>
              <a:ext cx="659155" cy="369332"/>
            </a:xfrm>
            <a:prstGeom prst="rect">
              <a:avLst/>
            </a:prstGeom>
          </p:spPr>
          <p:txBody>
            <a:bodyPr wrap="none">
              <a:spAutoFit/>
            </a:bodyPr>
            <a:lstStyle/>
            <a:p>
              <a:r>
                <a:rPr lang="en-US" b="1" dirty="0">
                  <a:solidFill>
                    <a:schemeClr val="bg1"/>
                  </a:solidFill>
                  <a:latin typeface="Source Sans Pro SemiBold" panose="020B0503030403020204" pitchFamily="34" charset="0"/>
                  <a:ea typeface="Source Sans Pro SemiBold" panose="020B0503030403020204" pitchFamily="34" charset="0"/>
                </a:rPr>
                <a:t>2019</a:t>
              </a:r>
              <a:endParaRPr lang="en-US" dirty="0"/>
            </a:p>
          </p:txBody>
        </p:sp>
        <p:sp>
          <p:nvSpPr>
            <p:cNvPr id="31" name="Rectangle 30">
              <a:extLst>
                <a:ext uri="{FF2B5EF4-FFF2-40B4-BE49-F238E27FC236}">
                  <a16:creationId xmlns:a16="http://schemas.microsoft.com/office/drawing/2014/main" id="{3A0EADCA-1621-FD49-A02B-AF6B304460C3}"/>
                </a:ext>
              </a:extLst>
            </p:cNvPr>
            <p:cNvSpPr/>
            <p:nvPr/>
          </p:nvSpPr>
          <p:spPr>
            <a:xfrm>
              <a:off x="435742" y="2389851"/>
              <a:ext cx="659155" cy="369332"/>
            </a:xfrm>
            <a:prstGeom prst="rect">
              <a:avLst/>
            </a:prstGeom>
          </p:spPr>
          <p:txBody>
            <a:bodyPr wrap="none">
              <a:spAutoFit/>
            </a:bodyPr>
            <a:lstStyle/>
            <a:p>
              <a:r>
                <a:rPr lang="en-US" b="1" dirty="0">
                  <a:solidFill>
                    <a:schemeClr val="bg1"/>
                  </a:solidFill>
                  <a:latin typeface="Source Sans Pro SemiBold" panose="020B0503030403020204" pitchFamily="34" charset="0"/>
                  <a:ea typeface="Source Sans Pro SemiBold" panose="020B0503030403020204" pitchFamily="34" charset="0"/>
                </a:rPr>
                <a:t>2018</a:t>
              </a:r>
              <a:endParaRPr lang="en-US" dirty="0"/>
            </a:p>
          </p:txBody>
        </p:sp>
        <p:sp>
          <p:nvSpPr>
            <p:cNvPr id="32" name="Rectangle 31">
              <a:extLst>
                <a:ext uri="{FF2B5EF4-FFF2-40B4-BE49-F238E27FC236}">
                  <a16:creationId xmlns:a16="http://schemas.microsoft.com/office/drawing/2014/main" id="{FBC59FA4-3510-1740-81FB-2F03CBF0EB6E}"/>
                </a:ext>
              </a:extLst>
            </p:cNvPr>
            <p:cNvSpPr/>
            <p:nvPr/>
          </p:nvSpPr>
          <p:spPr>
            <a:xfrm>
              <a:off x="435742" y="3349934"/>
              <a:ext cx="659155" cy="369332"/>
            </a:xfrm>
            <a:prstGeom prst="rect">
              <a:avLst/>
            </a:prstGeom>
          </p:spPr>
          <p:txBody>
            <a:bodyPr wrap="none">
              <a:spAutoFit/>
            </a:bodyPr>
            <a:lstStyle/>
            <a:p>
              <a:r>
                <a:rPr lang="en-US" b="1" dirty="0">
                  <a:solidFill>
                    <a:schemeClr val="bg1"/>
                  </a:solidFill>
                  <a:latin typeface="Source Sans Pro SemiBold" panose="020B0503030403020204" pitchFamily="34" charset="0"/>
                  <a:ea typeface="Source Sans Pro SemiBold" panose="020B0503030403020204" pitchFamily="34" charset="0"/>
                </a:rPr>
                <a:t>2017</a:t>
              </a:r>
              <a:endParaRPr lang="en-US" dirty="0"/>
            </a:p>
          </p:txBody>
        </p:sp>
        <p:sp>
          <p:nvSpPr>
            <p:cNvPr id="33" name="Rectangle 32">
              <a:extLst>
                <a:ext uri="{FF2B5EF4-FFF2-40B4-BE49-F238E27FC236}">
                  <a16:creationId xmlns:a16="http://schemas.microsoft.com/office/drawing/2014/main" id="{22B066A4-9E85-E94D-9B99-69D2E20BC53D}"/>
                </a:ext>
              </a:extLst>
            </p:cNvPr>
            <p:cNvSpPr/>
            <p:nvPr/>
          </p:nvSpPr>
          <p:spPr>
            <a:xfrm>
              <a:off x="435742" y="469685"/>
              <a:ext cx="659155" cy="369332"/>
            </a:xfrm>
            <a:prstGeom prst="rect">
              <a:avLst/>
            </a:prstGeom>
          </p:spPr>
          <p:txBody>
            <a:bodyPr wrap="none">
              <a:spAutoFit/>
            </a:bodyPr>
            <a:lstStyle/>
            <a:p>
              <a:r>
                <a:rPr lang="en-US" b="1" dirty="0">
                  <a:solidFill>
                    <a:schemeClr val="bg1"/>
                  </a:solidFill>
                  <a:latin typeface="Source Sans Pro SemiBold" panose="020B0503030403020204" pitchFamily="34" charset="0"/>
                  <a:ea typeface="Source Sans Pro SemiBold" panose="020B0503030403020204" pitchFamily="34" charset="0"/>
                </a:rPr>
                <a:t>2020</a:t>
              </a:r>
              <a:endParaRPr lang="en-US" dirty="0"/>
            </a:p>
          </p:txBody>
        </p:sp>
        <p:sp>
          <p:nvSpPr>
            <p:cNvPr id="34" name="Rectangle 33">
              <a:extLst>
                <a:ext uri="{FF2B5EF4-FFF2-40B4-BE49-F238E27FC236}">
                  <a16:creationId xmlns:a16="http://schemas.microsoft.com/office/drawing/2014/main" id="{97F3ECA0-4613-D94B-9494-B3AA91E01D0B}"/>
                </a:ext>
              </a:extLst>
            </p:cNvPr>
            <p:cNvSpPr/>
            <p:nvPr/>
          </p:nvSpPr>
          <p:spPr>
            <a:xfrm>
              <a:off x="1658287" y="5304502"/>
              <a:ext cx="4061576" cy="307777"/>
            </a:xfrm>
            <a:prstGeom prst="rect">
              <a:avLst/>
            </a:prstGeom>
          </p:spPr>
          <p:txBody>
            <a:bodyPr wrap="square">
              <a:spAutoFit/>
            </a:bodyPr>
            <a:lstStyle/>
            <a:p>
              <a:r>
                <a:rPr lang="en-US" sz="1400" dirty="0">
                  <a:solidFill>
                    <a:schemeClr val="bg1"/>
                  </a:solidFill>
                  <a:latin typeface="Source Sans Pro Light" panose="020B0403030403020204" pitchFamily="34" charset="0"/>
                  <a:ea typeface="Source Sans Pro Light" panose="020B0403030403020204" pitchFamily="34" charset="0"/>
                  <a:cs typeface="Helvetica Neue"/>
                </a:rPr>
                <a:t>DOE Cooperative Agreement: $1,150,000 grant </a:t>
              </a:r>
            </a:p>
          </p:txBody>
        </p:sp>
        <p:sp>
          <p:nvSpPr>
            <p:cNvPr id="35" name="Rectangle 34">
              <a:extLst>
                <a:ext uri="{FF2B5EF4-FFF2-40B4-BE49-F238E27FC236}">
                  <a16:creationId xmlns:a16="http://schemas.microsoft.com/office/drawing/2014/main" id="{3CD6337E-A94F-154F-80A5-697B3864BFA2}"/>
                </a:ext>
              </a:extLst>
            </p:cNvPr>
            <p:cNvSpPr/>
            <p:nvPr/>
          </p:nvSpPr>
          <p:spPr>
            <a:xfrm>
              <a:off x="1658288" y="4329850"/>
              <a:ext cx="2995946" cy="307777"/>
            </a:xfrm>
            <a:prstGeom prst="rect">
              <a:avLst/>
            </a:prstGeom>
          </p:spPr>
          <p:txBody>
            <a:bodyPr wrap="square">
              <a:spAutoFit/>
            </a:bodyPr>
            <a:lstStyle/>
            <a:p>
              <a:pPr marL="0" lvl="1" fontAlgn="base">
                <a:defRPr sz="2200">
                  <a:solidFill>
                    <a:srgbClr val="FFFFFF"/>
                  </a:solidFill>
                  <a:latin typeface="Helvetica Neue"/>
                  <a:ea typeface="Helvetica Neue"/>
                  <a:cs typeface="Helvetica Neue"/>
                  <a:sym typeface="Helvetica Neue"/>
                </a:defRPr>
              </a:pPr>
              <a:r>
                <a:rPr lang="en-US" sz="1400" dirty="0">
                  <a:solidFill>
                    <a:schemeClr val="bg1"/>
                  </a:solidFill>
                  <a:latin typeface="Source Sans Pro Light" panose="020B0403030403020204" pitchFamily="34" charset="0"/>
                  <a:ea typeface="Source Sans Pro Light" panose="020B0403030403020204" pitchFamily="34" charset="0"/>
                </a:rPr>
                <a:t>$850,000 Preferred Equity Raised</a:t>
              </a:r>
            </a:p>
          </p:txBody>
        </p:sp>
        <p:sp>
          <p:nvSpPr>
            <p:cNvPr id="36" name="Rectangle 35">
              <a:extLst>
                <a:ext uri="{FF2B5EF4-FFF2-40B4-BE49-F238E27FC236}">
                  <a16:creationId xmlns:a16="http://schemas.microsoft.com/office/drawing/2014/main" id="{C9175D40-C97D-CA4F-A149-5D9320DA2F64}"/>
                </a:ext>
              </a:extLst>
            </p:cNvPr>
            <p:cNvSpPr/>
            <p:nvPr/>
          </p:nvSpPr>
          <p:spPr>
            <a:xfrm>
              <a:off x="1658287" y="3108673"/>
              <a:ext cx="3847561" cy="307777"/>
            </a:xfrm>
            <a:prstGeom prst="rect">
              <a:avLst/>
            </a:prstGeom>
          </p:spPr>
          <p:txBody>
            <a:bodyPr wrap="square">
              <a:spAutoFit/>
            </a:bodyPr>
            <a:lstStyle/>
            <a:p>
              <a:pPr marL="0" lvl="1" fontAlgn="base">
                <a:defRPr sz="2200">
                  <a:solidFill>
                    <a:srgbClr val="FFFFFF"/>
                  </a:solidFill>
                  <a:latin typeface="Helvetica Neue"/>
                  <a:ea typeface="Helvetica Neue"/>
                  <a:cs typeface="Helvetica Neue"/>
                  <a:sym typeface="Helvetica Neue"/>
                </a:defRPr>
              </a:pPr>
              <a:r>
                <a:rPr lang="en-US" sz="1400" b="1" dirty="0">
                  <a:solidFill>
                    <a:schemeClr val="bg1"/>
                  </a:solidFill>
                  <a:latin typeface="Source Sans Pro SemiBold" panose="020B0503030403020204" pitchFamily="34" charset="0"/>
                  <a:ea typeface="Source Sans Pro SemiBold" panose="020B0503030403020204" pitchFamily="34" charset="0"/>
                </a:rPr>
                <a:t>Deployed First Hydro Array in the US</a:t>
              </a:r>
            </a:p>
          </p:txBody>
        </p:sp>
        <p:sp>
          <p:nvSpPr>
            <p:cNvPr id="37" name="Rectangle 36">
              <a:extLst>
                <a:ext uri="{FF2B5EF4-FFF2-40B4-BE49-F238E27FC236}">
                  <a16:creationId xmlns:a16="http://schemas.microsoft.com/office/drawing/2014/main" id="{EE9BFAA8-03EC-CB4A-82B3-7C5AB10CB88A}"/>
                </a:ext>
              </a:extLst>
            </p:cNvPr>
            <p:cNvSpPr/>
            <p:nvPr/>
          </p:nvSpPr>
          <p:spPr>
            <a:xfrm>
              <a:off x="1658288" y="3382188"/>
              <a:ext cx="2995946" cy="307777"/>
            </a:xfrm>
            <a:prstGeom prst="rect">
              <a:avLst/>
            </a:prstGeom>
          </p:spPr>
          <p:txBody>
            <a:bodyPr wrap="square">
              <a:spAutoFit/>
            </a:bodyPr>
            <a:lstStyle/>
            <a:p>
              <a:pPr marL="0" lvl="1" fontAlgn="base">
                <a:defRPr sz="2200">
                  <a:solidFill>
                    <a:srgbClr val="FFFFFF"/>
                  </a:solidFill>
                  <a:latin typeface="Helvetica Neue"/>
                  <a:ea typeface="Helvetica Neue"/>
                  <a:cs typeface="Helvetica Neue"/>
                  <a:sym typeface="Helvetica Neue"/>
                </a:defRPr>
              </a:pPr>
              <a:r>
                <a:rPr lang="en-US" sz="1400" dirty="0">
                  <a:solidFill>
                    <a:schemeClr val="bg1"/>
                  </a:solidFill>
                  <a:latin typeface="Source Sans Pro Light" panose="020B0403030403020204" pitchFamily="34" charset="0"/>
                  <a:ea typeface="Source Sans Pro Light" panose="020B0403030403020204" pitchFamily="34" charset="0"/>
                </a:rPr>
                <a:t>$750,000 Convertible Debt Raised</a:t>
              </a:r>
            </a:p>
          </p:txBody>
        </p:sp>
        <p:sp>
          <p:nvSpPr>
            <p:cNvPr id="38" name="Rectangle 37">
              <a:extLst>
                <a:ext uri="{FF2B5EF4-FFF2-40B4-BE49-F238E27FC236}">
                  <a16:creationId xmlns:a16="http://schemas.microsoft.com/office/drawing/2014/main" id="{3387CCB1-BBC7-044F-914D-4355C070CD0A}"/>
                </a:ext>
              </a:extLst>
            </p:cNvPr>
            <p:cNvSpPr/>
            <p:nvPr/>
          </p:nvSpPr>
          <p:spPr>
            <a:xfrm>
              <a:off x="1658288" y="3651352"/>
              <a:ext cx="2995946" cy="307777"/>
            </a:xfrm>
            <a:prstGeom prst="rect">
              <a:avLst/>
            </a:prstGeom>
          </p:spPr>
          <p:txBody>
            <a:bodyPr wrap="square">
              <a:spAutoFit/>
            </a:bodyPr>
            <a:lstStyle/>
            <a:p>
              <a:pPr marL="0" lvl="1" fontAlgn="base">
                <a:defRPr sz="2200">
                  <a:solidFill>
                    <a:srgbClr val="FFFFFF"/>
                  </a:solidFill>
                  <a:latin typeface="Helvetica Neue"/>
                  <a:ea typeface="Helvetica Neue"/>
                  <a:cs typeface="Helvetica Neue"/>
                  <a:sym typeface="Helvetica Neue"/>
                </a:defRPr>
              </a:pPr>
              <a:r>
                <a:rPr lang="en-US" sz="1400" dirty="0">
                  <a:solidFill>
                    <a:schemeClr val="bg1"/>
                  </a:solidFill>
                  <a:latin typeface="Source Sans Pro Light" panose="020B0403030403020204" pitchFamily="34" charset="0"/>
                  <a:ea typeface="Source Sans Pro Light" panose="020B0403030403020204" pitchFamily="34" charset="0"/>
                </a:rPr>
                <a:t>Named Georgia’s Top Startup</a:t>
              </a:r>
            </a:p>
          </p:txBody>
        </p:sp>
        <p:sp>
          <p:nvSpPr>
            <p:cNvPr id="42" name="Rectangle 41">
              <a:extLst>
                <a:ext uri="{FF2B5EF4-FFF2-40B4-BE49-F238E27FC236}">
                  <a16:creationId xmlns:a16="http://schemas.microsoft.com/office/drawing/2014/main" id="{B0A255BF-C005-EC4E-9AA6-A93DF75667D4}"/>
                </a:ext>
              </a:extLst>
            </p:cNvPr>
            <p:cNvSpPr/>
            <p:nvPr/>
          </p:nvSpPr>
          <p:spPr>
            <a:xfrm>
              <a:off x="1658287" y="1287880"/>
              <a:ext cx="4437707" cy="307777"/>
            </a:xfrm>
            <a:prstGeom prst="rect">
              <a:avLst/>
            </a:prstGeom>
          </p:spPr>
          <p:txBody>
            <a:bodyPr wrap="square">
              <a:spAutoFit/>
            </a:bodyPr>
            <a:lstStyle/>
            <a:p>
              <a:pPr marL="0" lvl="1" fontAlgn="base">
                <a:defRPr sz="2200">
                  <a:solidFill>
                    <a:srgbClr val="FFFFFF"/>
                  </a:solidFill>
                  <a:latin typeface="Helvetica Neue"/>
                  <a:ea typeface="Helvetica Neue"/>
                  <a:cs typeface="Helvetica Neue"/>
                  <a:sym typeface="Helvetica Neue"/>
                </a:defRPr>
              </a:pPr>
              <a:r>
                <a:rPr lang="en-US" sz="1400" dirty="0">
                  <a:solidFill>
                    <a:schemeClr val="bg1"/>
                  </a:solidFill>
                  <a:latin typeface="Source Sans Pro Light" panose="020B0403030403020204" pitchFamily="34" charset="0"/>
                  <a:ea typeface="Source Sans Pro Light" panose="020B0403030403020204" pitchFamily="34" charset="0"/>
                </a:rPr>
                <a:t>DOE Cooperative Agreement: $240,000 grant </a:t>
              </a:r>
            </a:p>
          </p:txBody>
        </p:sp>
        <p:sp>
          <p:nvSpPr>
            <p:cNvPr id="43" name="Rectangle 42">
              <a:extLst>
                <a:ext uri="{FF2B5EF4-FFF2-40B4-BE49-F238E27FC236}">
                  <a16:creationId xmlns:a16="http://schemas.microsoft.com/office/drawing/2014/main" id="{E89B2915-E4A5-B447-88D5-1FB167273C75}"/>
                </a:ext>
              </a:extLst>
            </p:cNvPr>
            <p:cNvSpPr/>
            <p:nvPr/>
          </p:nvSpPr>
          <p:spPr>
            <a:xfrm>
              <a:off x="1658288" y="2196762"/>
              <a:ext cx="2995946" cy="307777"/>
            </a:xfrm>
            <a:prstGeom prst="rect">
              <a:avLst/>
            </a:prstGeom>
          </p:spPr>
          <p:txBody>
            <a:bodyPr wrap="square">
              <a:spAutoFit/>
            </a:bodyPr>
            <a:lstStyle/>
            <a:p>
              <a:pPr marL="0" lvl="1" fontAlgn="base">
                <a:defRPr sz="2200">
                  <a:solidFill>
                    <a:srgbClr val="FFFFFF"/>
                  </a:solidFill>
                  <a:latin typeface="Helvetica Neue"/>
                  <a:ea typeface="Helvetica Neue"/>
                  <a:cs typeface="Helvetica Neue"/>
                  <a:sym typeface="Helvetica Neue"/>
                </a:defRPr>
              </a:pPr>
              <a:r>
                <a:rPr lang="en-US" sz="1400" dirty="0">
                  <a:solidFill>
                    <a:schemeClr val="bg1"/>
                  </a:solidFill>
                  <a:latin typeface="Source Sans Pro Light" panose="020B0403030403020204" pitchFamily="34" charset="0"/>
                  <a:ea typeface="Source Sans Pro Light" panose="020B0403030403020204" pitchFamily="34" charset="0"/>
                </a:rPr>
                <a:t>$4,250,000  Convertible Debt Raised</a:t>
              </a:r>
            </a:p>
          </p:txBody>
        </p:sp>
        <p:sp>
          <p:nvSpPr>
            <p:cNvPr id="44" name="Rectangle 43">
              <a:extLst>
                <a:ext uri="{FF2B5EF4-FFF2-40B4-BE49-F238E27FC236}">
                  <a16:creationId xmlns:a16="http://schemas.microsoft.com/office/drawing/2014/main" id="{39484D20-6389-134D-AD53-DF4204224ED9}"/>
                </a:ext>
              </a:extLst>
            </p:cNvPr>
            <p:cNvSpPr/>
            <p:nvPr/>
          </p:nvSpPr>
          <p:spPr>
            <a:xfrm>
              <a:off x="1658287" y="1544631"/>
              <a:ext cx="3491221" cy="523220"/>
            </a:xfrm>
            <a:prstGeom prst="rect">
              <a:avLst/>
            </a:prstGeom>
          </p:spPr>
          <p:txBody>
            <a:bodyPr wrap="square">
              <a:spAutoFit/>
            </a:bodyPr>
            <a:lstStyle/>
            <a:p>
              <a:pPr marL="0" lvl="1" fontAlgn="base">
                <a:defRPr sz="2200">
                  <a:solidFill>
                    <a:srgbClr val="FFFFFF"/>
                  </a:solidFill>
                  <a:latin typeface="Helvetica Neue"/>
                  <a:ea typeface="Helvetica Neue"/>
                  <a:cs typeface="Helvetica Neue"/>
                  <a:sym typeface="Helvetica Neue"/>
                </a:defRPr>
              </a:pPr>
              <a:r>
                <a:rPr lang="en-US" sz="1400" b="1" dirty="0">
                  <a:solidFill>
                    <a:schemeClr val="bg1"/>
                  </a:solidFill>
                  <a:latin typeface="Source Sans Pro" panose="020B0503030403020204" pitchFamily="34" charset="0"/>
                  <a:ea typeface="Source Sans Pro" panose="020B0503030403020204" pitchFamily="34" charset="0"/>
                </a:rPr>
                <a:t>Signed Global Manufacturing &amp; Sales Partnership Agreement with GE Hydro</a:t>
              </a:r>
            </a:p>
          </p:txBody>
        </p:sp>
        <p:sp>
          <p:nvSpPr>
            <p:cNvPr id="45" name="Rectangle 44">
              <a:extLst>
                <a:ext uri="{FF2B5EF4-FFF2-40B4-BE49-F238E27FC236}">
                  <a16:creationId xmlns:a16="http://schemas.microsoft.com/office/drawing/2014/main" id="{6C985D09-FE32-CD48-B794-14C15BB83171}"/>
                </a:ext>
              </a:extLst>
            </p:cNvPr>
            <p:cNvSpPr/>
            <p:nvPr/>
          </p:nvSpPr>
          <p:spPr>
            <a:xfrm>
              <a:off x="1658287" y="2450632"/>
              <a:ext cx="3847565" cy="307777"/>
            </a:xfrm>
            <a:prstGeom prst="rect">
              <a:avLst/>
            </a:prstGeom>
          </p:spPr>
          <p:txBody>
            <a:bodyPr wrap="square">
              <a:spAutoFit/>
            </a:bodyPr>
            <a:lstStyle/>
            <a:p>
              <a:pPr marL="0" lvl="1" fontAlgn="base">
                <a:defRPr sz="2200">
                  <a:solidFill>
                    <a:srgbClr val="FFFFFF"/>
                  </a:solidFill>
                  <a:latin typeface="Helvetica Neue"/>
                  <a:ea typeface="Helvetica Neue"/>
                  <a:cs typeface="Helvetica Neue"/>
                  <a:sym typeface="Helvetica Neue"/>
                </a:defRPr>
              </a:pPr>
              <a:r>
                <a:rPr lang="en-US" sz="1400" dirty="0">
                  <a:solidFill>
                    <a:schemeClr val="bg1"/>
                  </a:solidFill>
                  <a:latin typeface="Source Sans Pro Light" panose="020B0403030403020204" pitchFamily="34" charset="0"/>
                  <a:ea typeface="Source Sans Pro Light" panose="020B0403030403020204" pitchFamily="34" charset="0"/>
                </a:rPr>
                <a:t>NREL Emerging Day People’s Choice Awards</a:t>
              </a:r>
            </a:p>
          </p:txBody>
        </p:sp>
        <p:sp>
          <p:nvSpPr>
            <p:cNvPr id="46" name="Rectangle 45">
              <a:extLst>
                <a:ext uri="{FF2B5EF4-FFF2-40B4-BE49-F238E27FC236}">
                  <a16:creationId xmlns:a16="http://schemas.microsoft.com/office/drawing/2014/main" id="{50182342-0700-2041-8072-996FBD8DA40A}"/>
                </a:ext>
              </a:extLst>
            </p:cNvPr>
            <p:cNvSpPr/>
            <p:nvPr/>
          </p:nvSpPr>
          <p:spPr>
            <a:xfrm>
              <a:off x="1658287" y="492777"/>
              <a:ext cx="3311096" cy="307777"/>
            </a:xfrm>
            <a:prstGeom prst="rect">
              <a:avLst/>
            </a:prstGeom>
          </p:spPr>
          <p:txBody>
            <a:bodyPr wrap="square">
              <a:spAutoFit/>
            </a:bodyPr>
            <a:lstStyle/>
            <a:p>
              <a:pPr marL="0" lvl="1" fontAlgn="base">
                <a:defRPr sz="2200">
                  <a:solidFill>
                    <a:srgbClr val="FFFFFF"/>
                  </a:solidFill>
                  <a:latin typeface="Helvetica Neue"/>
                  <a:ea typeface="Helvetica Neue"/>
                  <a:cs typeface="Helvetica Neue"/>
                  <a:sym typeface="Helvetica Neue"/>
                </a:defRPr>
              </a:pPr>
              <a:r>
                <a:rPr lang="en-US" sz="1400" dirty="0">
                  <a:solidFill>
                    <a:schemeClr val="bg1"/>
                  </a:solidFill>
                  <a:latin typeface="Source Sans Pro Light" panose="020B0403030403020204" pitchFamily="34" charset="0"/>
                  <a:ea typeface="Source Sans Pro Light" panose="020B0403030403020204" pitchFamily="34" charset="0"/>
                </a:rPr>
                <a:t>$9 Million in Bookings Planned</a:t>
              </a:r>
            </a:p>
          </p:txBody>
        </p:sp>
        <p:sp>
          <p:nvSpPr>
            <p:cNvPr id="41" name="Rectangle 40">
              <a:extLst>
                <a:ext uri="{FF2B5EF4-FFF2-40B4-BE49-F238E27FC236}">
                  <a16:creationId xmlns:a16="http://schemas.microsoft.com/office/drawing/2014/main" id="{D8A34CB6-1570-C548-B30A-02E3B08339D9}"/>
                </a:ext>
              </a:extLst>
            </p:cNvPr>
            <p:cNvSpPr/>
            <p:nvPr/>
          </p:nvSpPr>
          <p:spPr>
            <a:xfrm>
              <a:off x="1658287" y="2705893"/>
              <a:ext cx="3847561" cy="307777"/>
            </a:xfrm>
            <a:prstGeom prst="rect">
              <a:avLst/>
            </a:prstGeom>
          </p:spPr>
          <p:txBody>
            <a:bodyPr wrap="square">
              <a:spAutoFit/>
            </a:bodyPr>
            <a:lstStyle/>
            <a:p>
              <a:pPr marL="0" lvl="1" fontAlgn="base">
                <a:defRPr sz="2200">
                  <a:solidFill>
                    <a:srgbClr val="FFFFFF"/>
                  </a:solidFill>
                  <a:latin typeface="Helvetica Neue"/>
                  <a:ea typeface="Helvetica Neue"/>
                  <a:cs typeface="Helvetica Neue"/>
                  <a:sym typeface="Helvetica Neue"/>
                </a:defRPr>
              </a:pPr>
              <a:r>
                <a:rPr lang="en-US" sz="1400" dirty="0">
                  <a:solidFill>
                    <a:schemeClr val="bg1"/>
                  </a:solidFill>
                  <a:latin typeface="Source Sans Pro Light" panose="020B0403030403020204" pitchFamily="34" charset="0"/>
                  <a:ea typeface="Source Sans Pro Light" panose="020B0403030403020204" pitchFamily="34" charset="0"/>
                </a:rPr>
                <a:t>DOE Cooperative Agreement: $240,000 grant </a:t>
              </a:r>
            </a:p>
          </p:txBody>
        </p:sp>
      </p:grpSp>
      <p:pic>
        <p:nvPicPr>
          <p:cNvPr id="39" name="Picture 38">
            <a:extLst>
              <a:ext uri="{FF2B5EF4-FFF2-40B4-BE49-F238E27FC236}">
                <a16:creationId xmlns:a16="http://schemas.microsoft.com/office/drawing/2014/main" id="{1ED55E63-ACAF-AE4A-8034-B01003323A30}"/>
              </a:ext>
            </a:extLst>
          </p:cNvPr>
          <p:cNvPicPr>
            <a:picLocks noChangeAspect="1"/>
          </p:cNvPicPr>
          <p:nvPr/>
        </p:nvPicPr>
        <p:blipFill rotWithShape="1">
          <a:blip r:embed="rId3">
            <a:extLst>
              <a:ext uri="{28A0092B-C50C-407E-A947-70E740481C1C}">
                <a14:useLocalDpi xmlns:a14="http://schemas.microsoft.com/office/drawing/2010/main"/>
              </a:ext>
            </a:extLst>
          </a:blip>
          <a:srcRect/>
          <a:stretch/>
        </p:blipFill>
        <p:spPr>
          <a:xfrm>
            <a:off x="0" y="1532896"/>
            <a:ext cx="6559483" cy="4441280"/>
          </a:xfrm>
          <a:prstGeom prst="rect">
            <a:avLst/>
          </a:prstGeom>
        </p:spPr>
      </p:pic>
      <p:sp>
        <p:nvSpPr>
          <p:cNvPr id="10" name="Title 9">
            <a:extLst>
              <a:ext uri="{FF2B5EF4-FFF2-40B4-BE49-F238E27FC236}">
                <a16:creationId xmlns:a16="http://schemas.microsoft.com/office/drawing/2014/main" id="{ADE5E2D1-3EFA-B44A-8E7F-24ABE7BD6E12}"/>
              </a:ext>
            </a:extLst>
          </p:cNvPr>
          <p:cNvSpPr>
            <a:spLocks noGrp="1"/>
          </p:cNvSpPr>
          <p:nvPr>
            <p:ph type="title"/>
          </p:nvPr>
        </p:nvSpPr>
        <p:spPr>
          <a:xfrm>
            <a:off x="361122" y="86828"/>
            <a:ext cx="6701489" cy="1325563"/>
          </a:xfrm>
        </p:spPr>
        <p:txBody>
          <a:bodyPr/>
          <a:lstStyle/>
          <a:p>
            <a:r>
              <a:rPr lang="en-US" dirty="0"/>
              <a:t>COMPANY HIGHLIGHTS</a:t>
            </a:r>
          </a:p>
        </p:txBody>
      </p:sp>
    </p:spTree>
    <p:extLst>
      <p:ext uri="{BB962C8B-B14F-4D97-AF65-F5344CB8AC3E}">
        <p14:creationId xmlns:p14="http://schemas.microsoft.com/office/powerpoint/2010/main" val="820037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descr="A boat parked on the side of a mountain&#10;&#10;Description automatically generated">
            <a:extLst>
              <a:ext uri="{FF2B5EF4-FFF2-40B4-BE49-F238E27FC236}">
                <a16:creationId xmlns:a16="http://schemas.microsoft.com/office/drawing/2014/main" id="{EF5C0200-BF03-904A-90B7-F190DF6AB737}"/>
              </a:ext>
            </a:extLst>
          </p:cNvPr>
          <p:cNvPicPr>
            <a:picLocks noChangeAspect="1"/>
          </p:cNvPicPr>
          <p:nvPr/>
        </p:nvPicPr>
        <p:blipFill rotWithShape="1">
          <a:blip r:embed="rId3">
            <a:extLs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18" name="Title 1">
            <a:extLst>
              <a:ext uri="{FF2B5EF4-FFF2-40B4-BE49-F238E27FC236}">
                <a16:creationId xmlns:a16="http://schemas.microsoft.com/office/drawing/2014/main" id="{35F6B3BA-FFB3-CB40-B8E6-B57CC7290A84}"/>
              </a:ext>
            </a:extLst>
          </p:cNvPr>
          <p:cNvSpPr>
            <a:spLocks noGrp="1"/>
          </p:cNvSpPr>
          <p:nvPr>
            <p:ph type="title"/>
          </p:nvPr>
        </p:nvSpPr>
        <p:spPr>
          <a:xfrm>
            <a:off x="0" y="502285"/>
            <a:ext cx="11178540" cy="1325563"/>
          </a:xfrm>
          <a:solidFill>
            <a:srgbClr val="1795FE">
              <a:alpha val="73000"/>
            </a:srgbClr>
          </a:solidFill>
        </p:spPr>
        <p:txBody>
          <a:bodyPr lIns="457200">
            <a:normAutofit/>
          </a:bodyPr>
          <a:lstStyle/>
          <a:p>
            <a:r>
              <a:rPr lang="en-US" sz="2200" dirty="0">
                <a:solidFill>
                  <a:schemeClr val="bg1"/>
                </a:solidFill>
                <a:latin typeface="Roboto Light" panose="02000000000000000000" pitchFamily="2" charset="0"/>
                <a:ea typeface="Roboto Light" panose="02000000000000000000" pitchFamily="2" charset="0"/>
              </a:rPr>
              <a:t> </a:t>
            </a:r>
          </a:p>
        </p:txBody>
      </p:sp>
      <p:sp>
        <p:nvSpPr>
          <p:cNvPr id="19" name="Rectangle 18">
            <a:extLst>
              <a:ext uri="{FF2B5EF4-FFF2-40B4-BE49-F238E27FC236}">
                <a16:creationId xmlns:a16="http://schemas.microsoft.com/office/drawing/2014/main" id="{C041BE20-B249-4544-8D71-816CD7A0CF37}"/>
              </a:ext>
            </a:extLst>
          </p:cNvPr>
          <p:cNvSpPr/>
          <p:nvPr/>
        </p:nvSpPr>
        <p:spPr>
          <a:xfrm>
            <a:off x="0" y="502285"/>
            <a:ext cx="11178540" cy="1325563"/>
          </a:xfrm>
          <a:prstGeom prst="rect">
            <a:avLst/>
          </a:prstGeom>
          <a:solidFill>
            <a:schemeClr val="tx1">
              <a:alpha val="4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defTabSz="277246">
              <a:defRPr sz="2200">
                <a:solidFill>
                  <a:srgbClr val="FFFFFF"/>
                </a:solidFill>
                <a:latin typeface="Helvetica Neue"/>
                <a:ea typeface="Helvetica Neue"/>
                <a:cs typeface="Helvetica Neue"/>
                <a:sym typeface="Helvetica Neue"/>
              </a:defRPr>
            </a:pPr>
            <a:r>
              <a:rPr lang="en-US" sz="4200" b="1" dirty="0">
                <a:solidFill>
                  <a:schemeClr val="bg1"/>
                </a:solidFill>
                <a:latin typeface="Roboto Black" panose="02000000000000000000" pitchFamily="2" charset="0"/>
                <a:ea typeface="Roboto Black" panose="02000000000000000000" pitchFamily="2" charset="0"/>
              </a:rPr>
              <a:t>Unleashing water’s natural power.</a:t>
            </a:r>
            <a:br>
              <a:rPr lang="en-US" sz="4200" b="1" dirty="0">
                <a:solidFill>
                  <a:schemeClr val="bg1"/>
                </a:solidFill>
                <a:latin typeface="Roboto Black" panose="02000000000000000000" pitchFamily="2" charset="0"/>
                <a:ea typeface="Roboto Black" panose="02000000000000000000" pitchFamily="2" charset="0"/>
              </a:rPr>
            </a:br>
            <a:r>
              <a:rPr lang="en-US" sz="2200" dirty="0" err="1">
                <a:solidFill>
                  <a:schemeClr val="bg1"/>
                </a:solidFill>
                <a:latin typeface="Source Sans Pro Light" panose="020B0403030403020204" pitchFamily="34" charset="0"/>
                <a:ea typeface="Source Sans Pro Light" panose="020B0403030403020204" pitchFamily="34" charset="0"/>
              </a:rPr>
              <a:t>Emrgy</a:t>
            </a:r>
            <a:r>
              <a:rPr lang="en-US" sz="2200" dirty="0">
                <a:solidFill>
                  <a:schemeClr val="bg1"/>
                </a:solidFill>
                <a:latin typeface="Source Sans Pro Light" panose="020B0403030403020204" pitchFamily="34" charset="0"/>
                <a:ea typeface="Source Sans Pro Light" panose="020B0403030403020204" pitchFamily="34" charset="0"/>
              </a:rPr>
              <a:t> delivers clear, reliable hydropower without the need for construction or dams</a:t>
            </a:r>
            <a:endParaRPr lang="en-US" sz="2200" dirty="0">
              <a:latin typeface="Source Sans Pro" panose="020B0503030403020204" pitchFamily="34" charset="0"/>
              <a:ea typeface="Source Sans Pro" panose="020B0503030403020204" pitchFamily="34" charset="0"/>
            </a:endParaRPr>
          </a:p>
        </p:txBody>
      </p:sp>
    </p:spTree>
    <p:extLst>
      <p:ext uri="{BB962C8B-B14F-4D97-AF65-F5344CB8AC3E}">
        <p14:creationId xmlns:p14="http://schemas.microsoft.com/office/powerpoint/2010/main" val="30576740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EA1DCAE1-4859-B149-82A3-38B026CD91D7}"/>
              </a:ext>
            </a:extLst>
          </p:cNvPr>
          <p:cNvCxnSpPr>
            <a:cxnSpLocks/>
          </p:cNvCxnSpPr>
          <p:nvPr/>
        </p:nvCxnSpPr>
        <p:spPr>
          <a:xfrm>
            <a:off x="6096000" y="1910880"/>
            <a:ext cx="0" cy="3460785"/>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D55F0621-0D9C-6F48-947E-F7DCCCAB4344}"/>
              </a:ext>
            </a:extLst>
          </p:cNvPr>
          <p:cNvSpPr/>
          <p:nvPr/>
        </p:nvSpPr>
        <p:spPr>
          <a:xfrm>
            <a:off x="6640228" y="2953376"/>
            <a:ext cx="4976037" cy="3170099"/>
          </a:xfrm>
          <a:prstGeom prst="rect">
            <a:avLst/>
          </a:prstGeom>
        </p:spPr>
        <p:txBody>
          <a:bodyPr wrap="square">
            <a:spAutoFit/>
          </a:bodyPr>
          <a:lstStyle/>
          <a:p>
            <a:pPr marL="0" lvl="1" algn="ctr" fontAlgn="base">
              <a:defRPr sz="2200">
                <a:solidFill>
                  <a:srgbClr val="FFFFFF"/>
                </a:solidFill>
                <a:latin typeface="Helvetica Neue"/>
                <a:ea typeface="Helvetica Neue"/>
                <a:cs typeface="Helvetica Neue"/>
                <a:sym typeface="Helvetica Neue"/>
              </a:defRPr>
            </a:pPr>
            <a:r>
              <a:rPr lang="en-US" sz="2000" b="1" dirty="0">
                <a:solidFill>
                  <a:schemeClr val="bg1"/>
                </a:solidFill>
                <a:latin typeface="Source Sans Pro SemiBold" panose="020B0503030403020204" pitchFamily="34" charset="0"/>
                <a:ea typeface="Source Sans Pro SemiBold" panose="020B0503030403020204" pitchFamily="34" charset="0"/>
                <a:cs typeface="Helvetica Neue"/>
              </a:rPr>
              <a:t>Modular, distributed, &amp; highly manufacturable </a:t>
            </a:r>
          </a:p>
          <a:p>
            <a:pPr marL="0" lvl="1" algn="ctr" fontAlgn="base">
              <a:defRPr sz="2200">
                <a:solidFill>
                  <a:srgbClr val="FFFFFF"/>
                </a:solidFill>
                <a:latin typeface="Helvetica Neue"/>
                <a:ea typeface="Helvetica Neue"/>
                <a:cs typeface="Helvetica Neue"/>
                <a:sym typeface="Helvetica Neue"/>
              </a:defRPr>
            </a:pPr>
            <a:endParaRPr lang="en-US" sz="2000" dirty="0">
              <a:solidFill>
                <a:schemeClr val="bg1"/>
              </a:solidFill>
              <a:latin typeface="Source Sans Pro Light" panose="020B0403030403020204" pitchFamily="34" charset="0"/>
              <a:ea typeface="Source Sans Pro Light" panose="020B0403030403020204" pitchFamily="34" charset="0"/>
            </a:endParaRPr>
          </a:p>
          <a:p>
            <a:pPr marL="0" lvl="1" algn="ctr" fontAlgn="base">
              <a:defRPr sz="2200">
                <a:solidFill>
                  <a:srgbClr val="FFFFFF"/>
                </a:solidFill>
                <a:latin typeface="Helvetica Neue"/>
                <a:ea typeface="Helvetica Neue"/>
                <a:cs typeface="Helvetica Neue"/>
                <a:sym typeface="Helvetica Neue"/>
              </a:defRPr>
            </a:pPr>
            <a:r>
              <a:rPr lang="en-US" sz="2000" dirty="0">
                <a:solidFill>
                  <a:schemeClr val="bg1"/>
                </a:solidFill>
                <a:latin typeface="Source Sans Pro Light" panose="020B0403030403020204" pitchFamily="34" charset="0"/>
                <a:ea typeface="Source Sans Pro Light" panose="020B0403030403020204" pitchFamily="34" charset="0"/>
              </a:rPr>
              <a:t>Reliable power around the clock</a:t>
            </a:r>
          </a:p>
          <a:p>
            <a:pPr marL="0" lvl="1" algn="ctr" fontAlgn="base">
              <a:defRPr sz="2200">
                <a:solidFill>
                  <a:srgbClr val="FFFFFF"/>
                </a:solidFill>
                <a:latin typeface="Helvetica Neue"/>
                <a:ea typeface="Helvetica Neue"/>
                <a:cs typeface="Helvetica Neue"/>
                <a:sym typeface="Helvetica Neue"/>
              </a:defRPr>
            </a:pPr>
            <a:endParaRPr lang="en-US" sz="2000" dirty="0">
              <a:solidFill>
                <a:schemeClr val="bg1"/>
              </a:solidFill>
              <a:latin typeface="Source Sans Pro Light" panose="020B0403030403020204" pitchFamily="34" charset="0"/>
              <a:ea typeface="Source Sans Pro Light" panose="020B0403030403020204" pitchFamily="34" charset="0"/>
            </a:endParaRPr>
          </a:p>
          <a:p>
            <a:pPr marL="0" lvl="1" algn="ctr" fontAlgn="base">
              <a:defRPr sz="2200">
                <a:solidFill>
                  <a:srgbClr val="FFFFFF"/>
                </a:solidFill>
                <a:latin typeface="Helvetica Neue"/>
                <a:ea typeface="Helvetica Neue"/>
                <a:cs typeface="Helvetica Neue"/>
                <a:sym typeface="Helvetica Neue"/>
              </a:defRPr>
            </a:pPr>
            <a:r>
              <a:rPr lang="en-US" sz="2000" dirty="0">
                <a:solidFill>
                  <a:schemeClr val="bg1"/>
                </a:solidFill>
                <a:latin typeface="Source Sans Pro Light" panose="020B0403030403020204" pitchFamily="34" charset="0"/>
                <a:ea typeface="Source Sans Pro Light" panose="020B0403030403020204" pitchFamily="34" charset="0"/>
              </a:rPr>
              <a:t>Access to natural stored energy in moving water</a:t>
            </a:r>
          </a:p>
          <a:p>
            <a:pPr marL="0" lvl="1" algn="ctr" fontAlgn="base">
              <a:defRPr sz="2200">
                <a:solidFill>
                  <a:srgbClr val="FFFFFF"/>
                </a:solidFill>
                <a:latin typeface="Helvetica Neue"/>
                <a:ea typeface="Helvetica Neue"/>
                <a:cs typeface="Helvetica Neue"/>
                <a:sym typeface="Helvetica Neue"/>
              </a:defRPr>
            </a:pPr>
            <a:endParaRPr lang="en-US" sz="2000" dirty="0">
              <a:solidFill>
                <a:schemeClr val="bg1"/>
              </a:solidFill>
              <a:latin typeface="Source Sans Pro Light" panose="020B0403030403020204" pitchFamily="34" charset="0"/>
              <a:ea typeface="Source Sans Pro Light" panose="020B0403030403020204" pitchFamily="34" charset="0"/>
            </a:endParaRPr>
          </a:p>
          <a:p>
            <a:pPr marL="0" lvl="1" algn="ctr" fontAlgn="base">
              <a:defRPr sz="2200">
                <a:solidFill>
                  <a:srgbClr val="FFFFFF"/>
                </a:solidFill>
                <a:latin typeface="Helvetica Neue"/>
                <a:ea typeface="Helvetica Neue"/>
                <a:cs typeface="Helvetica Neue"/>
                <a:sym typeface="Helvetica Neue"/>
              </a:defRPr>
            </a:pPr>
            <a:r>
              <a:rPr lang="en-US" sz="2000" dirty="0">
                <a:solidFill>
                  <a:schemeClr val="bg1"/>
                </a:solidFill>
                <a:latin typeface="Source Sans Pro Light" panose="020B0403030403020204" pitchFamily="34" charset="0"/>
                <a:ea typeface="Source Sans Pro Light" panose="020B0403030403020204" pitchFamily="34" charset="0"/>
              </a:rPr>
              <a:t>Seamless integration with grid services</a:t>
            </a:r>
          </a:p>
          <a:p>
            <a:pPr marL="0" lvl="1" algn="ctr" fontAlgn="base">
              <a:defRPr sz="2200">
                <a:solidFill>
                  <a:srgbClr val="FFFFFF"/>
                </a:solidFill>
                <a:latin typeface="Helvetica Neue"/>
                <a:ea typeface="Helvetica Neue"/>
                <a:cs typeface="Helvetica Neue"/>
                <a:sym typeface="Helvetica Neue"/>
              </a:defRPr>
            </a:pPr>
            <a:endParaRPr lang="en-US" sz="2000" dirty="0">
              <a:solidFill>
                <a:schemeClr val="bg1"/>
              </a:solidFill>
              <a:latin typeface="Source Sans Pro Light" panose="020B0403030403020204" pitchFamily="34" charset="0"/>
              <a:ea typeface="Source Sans Pro Light" panose="020B0403030403020204" pitchFamily="34" charset="0"/>
            </a:endParaRPr>
          </a:p>
        </p:txBody>
      </p:sp>
      <p:sp>
        <p:nvSpPr>
          <p:cNvPr id="16" name="Rectangle 15">
            <a:extLst>
              <a:ext uri="{FF2B5EF4-FFF2-40B4-BE49-F238E27FC236}">
                <a16:creationId xmlns:a16="http://schemas.microsoft.com/office/drawing/2014/main" id="{399446CF-B81D-9542-BA94-4AD730054CA3}"/>
              </a:ext>
            </a:extLst>
          </p:cNvPr>
          <p:cNvSpPr/>
          <p:nvPr/>
        </p:nvSpPr>
        <p:spPr>
          <a:xfrm>
            <a:off x="782462" y="2953376"/>
            <a:ext cx="4578084" cy="3170099"/>
          </a:xfrm>
          <a:prstGeom prst="rect">
            <a:avLst/>
          </a:prstGeom>
        </p:spPr>
        <p:txBody>
          <a:bodyPr wrap="square">
            <a:spAutoFit/>
          </a:bodyPr>
          <a:lstStyle/>
          <a:p>
            <a:pPr marL="0" lvl="1" algn="ctr" fontAlgn="base">
              <a:defRPr sz="2200">
                <a:solidFill>
                  <a:srgbClr val="FFFFFF"/>
                </a:solidFill>
                <a:latin typeface="Helvetica Neue"/>
                <a:ea typeface="Helvetica Neue"/>
                <a:cs typeface="Helvetica Neue"/>
                <a:sym typeface="Helvetica Neue"/>
              </a:defRPr>
            </a:pPr>
            <a:r>
              <a:rPr lang="en-US" sz="2000" b="1" dirty="0">
                <a:solidFill>
                  <a:schemeClr val="bg1"/>
                </a:solidFill>
                <a:latin typeface="Source Sans Pro SemiBold" panose="020B0503030403020204" pitchFamily="34" charset="0"/>
                <a:ea typeface="Source Sans Pro SemiBold" panose="020B0503030403020204" pitchFamily="34" charset="0"/>
              </a:rPr>
              <a:t>Modular, distributed, &amp; highly manufacturable </a:t>
            </a:r>
          </a:p>
          <a:p>
            <a:pPr marL="0" lvl="1" algn="ctr" fontAlgn="base">
              <a:defRPr sz="2200">
                <a:solidFill>
                  <a:srgbClr val="FFFFFF"/>
                </a:solidFill>
                <a:latin typeface="Helvetica Neue"/>
                <a:ea typeface="Helvetica Neue"/>
                <a:cs typeface="Helvetica Neue"/>
                <a:sym typeface="Helvetica Neue"/>
              </a:defRPr>
            </a:pPr>
            <a:endParaRPr lang="en-US" sz="2000" dirty="0">
              <a:solidFill>
                <a:schemeClr val="bg1"/>
              </a:solidFill>
              <a:latin typeface="Source Sans Pro Light" panose="020B0403030403020204" pitchFamily="34" charset="0"/>
              <a:ea typeface="Source Sans Pro Light" panose="020B0403030403020204" pitchFamily="34" charset="0"/>
            </a:endParaRPr>
          </a:p>
          <a:p>
            <a:pPr marL="0" lvl="1" algn="ctr" fontAlgn="base">
              <a:defRPr sz="2200">
                <a:solidFill>
                  <a:srgbClr val="FFFFFF"/>
                </a:solidFill>
                <a:latin typeface="Helvetica Neue"/>
                <a:ea typeface="Helvetica Neue"/>
                <a:cs typeface="Helvetica Neue"/>
                <a:sym typeface="Helvetica Neue"/>
              </a:defRPr>
            </a:pPr>
            <a:r>
              <a:rPr lang="en-US" sz="2000" dirty="0">
                <a:solidFill>
                  <a:schemeClr val="bg1"/>
                </a:solidFill>
                <a:latin typeface="Source Sans Pro Light" panose="020B0403030403020204" pitchFamily="34" charset="0"/>
                <a:ea typeface="Source Sans Pro Light" panose="020B0403030403020204" pitchFamily="34" charset="0"/>
              </a:rPr>
              <a:t>Intermittent power based on weather</a:t>
            </a:r>
          </a:p>
          <a:p>
            <a:pPr marL="0" lvl="1" algn="ctr" fontAlgn="base">
              <a:defRPr sz="2200">
                <a:solidFill>
                  <a:srgbClr val="FFFFFF"/>
                </a:solidFill>
                <a:latin typeface="Helvetica Neue"/>
                <a:ea typeface="Helvetica Neue"/>
                <a:cs typeface="Helvetica Neue"/>
                <a:sym typeface="Helvetica Neue"/>
              </a:defRPr>
            </a:pPr>
            <a:endParaRPr lang="en-US" sz="2000" dirty="0">
              <a:solidFill>
                <a:schemeClr val="bg1"/>
              </a:solidFill>
              <a:latin typeface="Source Sans Pro Light" panose="020B0403030403020204" pitchFamily="34" charset="0"/>
              <a:ea typeface="Source Sans Pro Light" panose="020B0403030403020204" pitchFamily="34" charset="0"/>
            </a:endParaRPr>
          </a:p>
          <a:p>
            <a:pPr marL="0" lvl="1" algn="ctr" fontAlgn="base">
              <a:defRPr sz="2200">
                <a:solidFill>
                  <a:srgbClr val="FFFFFF"/>
                </a:solidFill>
                <a:latin typeface="Helvetica Neue"/>
                <a:ea typeface="Helvetica Neue"/>
                <a:cs typeface="Helvetica Neue"/>
                <a:sym typeface="Helvetica Neue"/>
              </a:defRPr>
            </a:pPr>
            <a:r>
              <a:rPr lang="en-US" sz="2000" dirty="0">
                <a:solidFill>
                  <a:schemeClr val="bg1"/>
                </a:solidFill>
                <a:latin typeface="Source Sans Pro Light" panose="020B0403030403020204" pitchFamily="34" charset="0"/>
                <a:ea typeface="Source Sans Pro Light" panose="020B0403030403020204" pitchFamily="34" charset="0"/>
              </a:rPr>
              <a:t>Requires chemical storage that cannot be recycled</a:t>
            </a:r>
          </a:p>
          <a:p>
            <a:pPr marL="0" lvl="1" algn="ctr" fontAlgn="base">
              <a:defRPr sz="2200">
                <a:solidFill>
                  <a:srgbClr val="FFFFFF"/>
                </a:solidFill>
                <a:latin typeface="Helvetica Neue"/>
                <a:ea typeface="Helvetica Neue"/>
                <a:cs typeface="Helvetica Neue"/>
                <a:sym typeface="Helvetica Neue"/>
              </a:defRPr>
            </a:pPr>
            <a:endParaRPr lang="en-US" sz="2000" dirty="0">
              <a:solidFill>
                <a:schemeClr val="bg1"/>
              </a:solidFill>
              <a:latin typeface="Source Sans Pro Light" panose="020B0403030403020204" pitchFamily="34" charset="0"/>
              <a:ea typeface="Source Sans Pro Light" panose="020B0403030403020204" pitchFamily="34" charset="0"/>
            </a:endParaRPr>
          </a:p>
          <a:p>
            <a:pPr marL="0" lvl="1" algn="ctr" fontAlgn="base">
              <a:defRPr sz="2200">
                <a:solidFill>
                  <a:srgbClr val="FFFFFF"/>
                </a:solidFill>
                <a:latin typeface="Helvetica Neue"/>
                <a:ea typeface="Helvetica Neue"/>
                <a:cs typeface="Helvetica Neue"/>
                <a:sym typeface="Helvetica Neue"/>
              </a:defRPr>
            </a:pPr>
            <a:r>
              <a:rPr lang="en-US" sz="2000" dirty="0">
                <a:solidFill>
                  <a:schemeClr val="bg1"/>
                </a:solidFill>
                <a:latin typeface="Source Sans Pro Light" panose="020B0403030403020204" pitchFamily="34" charset="0"/>
                <a:ea typeface="Source Sans Pro Light" panose="020B0403030403020204" pitchFamily="34" charset="0"/>
              </a:rPr>
              <a:t>Pressure on the electricity grid at demand inflection points</a:t>
            </a:r>
          </a:p>
        </p:txBody>
      </p:sp>
      <p:sp>
        <p:nvSpPr>
          <p:cNvPr id="11" name="Title 10">
            <a:extLst>
              <a:ext uri="{FF2B5EF4-FFF2-40B4-BE49-F238E27FC236}">
                <a16:creationId xmlns:a16="http://schemas.microsoft.com/office/drawing/2014/main" id="{D25F9F5B-B9E8-7149-A7BE-9F18C3064DA4}"/>
              </a:ext>
            </a:extLst>
          </p:cNvPr>
          <p:cNvSpPr>
            <a:spLocks noGrp="1"/>
          </p:cNvSpPr>
          <p:nvPr>
            <p:ph type="title"/>
          </p:nvPr>
        </p:nvSpPr>
        <p:spPr/>
        <p:txBody>
          <a:bodyPr>
            <a:normAutofit/>
          </a:bodyPr>
          <a:lstStyle/>
          <a:p>
            <a:r>
              <a:rPr lang="en-US" sz="3800" dirty="0"/>
              <a:t>OTHER DISTRIBUTED RENEWABLES</a:t>
            </a:r>
          </a:p>
        </p:txBody>
      </p:sp>
      <p:sp>
        <p:nvSpPr>
          <p:cNvPr id="19" name="Text Placeholder 18">
            <a:extLst>
              <a:ext uri="{FF2B5EF4-FFF2-40B4-BE49-F238E27FC236}">
                <a16:creationId xmlns:a16="http://schemas.microsoft.com/office/drawing/2014/main" id="{8B2C61D1-F33D-7D4D-BE14-F68A3CD762B9}"/>
              </a:ext>
            </a:extLst>
          </p:cNvPr>
          <p:cNvSpPr>
            <a:spLocks noGrp="1"/>
          </p:cNvSpPr>
          <p:nvPr>
            <p:ph type="body" sz="quarter" idx="12"/>
          </p:nvPr>
        </p:nvSpPr>
        <p:spPr/>
        <p:txBody>
          <a:bodyPr>
            <a:normAutofit/>
          </a:bodyPr>
          <a:lstStyle/>
          <a:p>
            <a:r>
              <a:rPr lang="en-US" sz="3800" dirty="0"/>
              <a:t>EMRGY</a:t>
            </a:r>
          </a:p>
        </p:txBody>
      </p:sp>
      <p:sp>
        <p:nvSpPr>
          <p:cNvPr id="10" name="TextBox 9">
            <a:extLst>
              <a:ext uri="{FF2B5EF4-FFF2-40B4-BE49-F238E27FC236}">
                <a16:creationId xmlns:a16="http://schemas.microsoft.com/office/drawing/2014/main" id="{B6D8219F-1886-604E-BF71-7B9DCA344EFE}"/>
              </a:ext>
            </a:extLst>
          </p:cNvPr>
          <p:cNvSpPr txBox="1"/>
          <p:nvPr/>
        </p:nvSpPr>
        <p:spPr>
          <a:xfrm>
            <a:off x="9320463" y="1909011"/>
            <a:ext cx="0" cy="0"/>
          </a:xfrm>
          <a:prstGeom prst="rect">
            <a:avLst/>
          </a:prstGeom>
        </p:spPr>
        <p:txBody>
          <a:bodyPr vert="horz" wrap="none" lIns="91440" tIns="45720" rIns="91440" bIns="45720" rtlCol="0" anchor="ctr" anchorCtr="0">
            <a:normAutofit fontScale="25000" lnSpcReduction="20000"/>
          </a:bodyPr>
          <a:lstStyle/>
          <a:p>
            <a:pPr algn="ctr"/>
            <a:endParaRPr lang="en-US" sz="3600" dirty="0"/>
          </a:p>
        </p:txBody>
      </p:sp>
    </p:spTree>
    <p:extLst>
      <p:ext uri="{BB962C8B-B14F-4D97-AF65-F5344CB8AC3E}">
        <p14:creationId xmlns:p14="http://schemas.microsoft.com/office/powerpoint/2010/main" val="26883053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1">
            <a:extLst>
              <a:ext uri="{FF2B5EF4-FFF2-40B4-BE49-F238E27FC236}">
                <a16:creationId xmlns:a16="http://schemas.microsoft.com/office/drawing/2014/main" id="{1F2AE5C6-6A73-F844-89B5-9117F024C686}"/>
              </a:ext>
            </a:extLst>
          </p:cNvPr>
          <p:cNvSpPr txBox="1">
            <a:spLocks/>
          </p:cNvSpPr>
          <p:nvPr/>
        </p:nvSpPr>
        <p:spPr>
          <a:xfrm>
            <a:off x="364067" y="414078"/>
            <a:ext cx="10515600" cy="37272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3800" dirty="0">
                <a:solidFill>
                  <a:schemeClr val="bg1"/>
                </a:solidFill>
                <a:latin typeface="Roboto Thin" panose="02000000000000000000" pitchFamily="2" charset="0"/>
                <a:ea typeface="Roboto Thin" panose="02000000000000000000" pitchFamily="2" charset="0"/>
              </a:rPr>
              <a:t>IP PORTFOLIO</a:t>
            </a:r>
          </a:p>
        </p:txBody>
      </p:sp>
      <p:sp>
        <p:nvSpPr>
          <p:cNvPr id="5" name="Rectangle 4">
            <a:extLst>
              <a:ext uri="{FF2B5EF4-FFF2-40B4-BE49-F238E27FC236}">
                <a16:creationId xmlns:a16="http://schemas.microsoft.com/office/drawing/2014/main" id="{D545701E-F15B-FE43-A574-DA6D727B33D4}"/>
              </a:ext>
            </a:extLst>
          </p:cNvPr>
          <p:cNvSpPr/>
          <p:nvPr/>
        </p:nvSpPr>
        <p:spPr>
          <a:xfrm>
            <a:off x="1615833" y="1496235"/>
            <a:ext cx="3233348" cy="727247"/>
          </a:xfrm>
          <a:prstGeom prst="rect">
            <a:avLst/>
          </a:prstGeom>
        </p:spPr>
        <p:txBody>
          <a:bodyPr wrap="square" anchor="ctr">
            <a:noAutofit/>
          </a:bodyPr>
          <a:lstStyle/>
          <a:p>
            <a:pPr marL="0" lvl="1" algn="ctr" fontAlgn="base">
              <a:spcAft>
                <a:spcPts val="600"/>
              </a:spcAft>
              <a:defRPr sz="2200">
                <a:solidFill>
                  <a:srgbClr val="FFFFFF"/>
                </a:solidFill>
                <a:latin typeface="Helvetica Neue"/>
                <a:ea typeface="Helvetica Neue"/>
                <a:cs typeface="Helvetica Neue"/>
                <a:sym typeface="Helvetica Neue"/>
              </a:defRPr>
            </a:pPr>
            <a:r>
              <a:rPr lang="en-US" sz="2000" b="1" dirty="0">
                <a:solidFill>
                  <a:schemeClr val="bg1"/>
                </a:solidFill>
                <a:latin typeface="Source Sans Pro" panose="020B0503030403020204" pitchFamily="34" charset="0"/>
                <a:ea typeface="Source Sans Pro" panose="020B0503030403020204" pitchFamily="34" charset="0"/>
                <a:cs typeface="Helvetica Neue"/>
              </a:rPr>
              <a:t>ONE PATENT ISSUED </a:t>
            </a:r>
          </a:p>
          <a:p>
            <a:pPr marL="0" lvl="1" algn="ctr" fontAlgn="base">
              <a:spcAft>
                <a:spcPts val="600"/>
              </a:spcAft>
              <a:defRPr sz="2200">
                <a:solidFill>
                  <a:srgbClr val="FFFFFF"/>
                </a:solidFill>
                <a:latin typeface="Helvetica Neue"/>
                <a:ea typeface="Helvetica Neue"/>
                <a:cs typeface="Helvetica Neue"/>
                <a:sym typeface="Helvetica Neue"/>
              </a:defRPr>
            </a:pPr>
            <a:r>
              <a:rPr lang="en-US" sz="2000" b="1" dirty="0">
                <a:solidFill>
                  <a:schemeClr val="bg1"/>
                </a:solidFill>
                <a:latin typeface="Source Sans Pro" panose="020B0503030403020204" pitchFamily="34" charset="0"/>
                <a:ea typeface="Source Sans Pro" panose="020B0503030403020204" pitchFamily="34" charset="0"/>
                <a:cs typeface="Helvetica Neue"/>
              </a:rPr>
              <a:t> FOUR PATENTS PENDING</a:t>
            </a:r>
          </a:p>
        </p:txBody>
      </p:sp>
      <p:grpSp>
        <p:nvGrpSpPr>
          <p:cNvPr id="8" name="Google Shape;8423;p69">
            <a:extLst>
              <a:ext uri="{FF2B5EF4-FFF2-40B4-BE49-F238E27FC236}">
                <a16:creationId xmlns:a16="http://schemas.microsoft.com/office/drawing/2014/main" id="{10A7D951-E4A2-C34A-9861-F1145BDEE3D1}"/>
              </a:ext>
            </a:extLst>
          </p:cNvPr>
          <p:cNvGrpSpPr/>
          <p:nvPr/>
        </p:nvGrpSpPr>
        <p:grpSpPr>
          <a:xfrm>
            <a:off x="623904" y="2046379"/>
            <a:ext cx="5223485" cy="4003760"/>
            <a:chOff x="6599718" y="2068734"/>
            <a:chExt cx="940737" cy="721067"/>
          </a:xfrm>
        </p:grpSpPr>
        <p:sp>
          <p:nvSpPr>
            <p:cNvPr id="9" name="Google Shape;8424;p69">
              <a:extLst>
                <a:ext uri="{FF2B5EF4-FFF2-40B4-BE49-F238E27FC236}">
                  <a16:creationId xmlns:a16="http://schemas.microsoft.com/office/drawing/2014/main" id="{182B3850-2535-EC46-9E3C-3EFB1EEBC7E8}"/>
                </a:ext>
              </a:extLst>
            </p:cNvPr>
            <p:cNvSpPr/>
            <p:nvPr/>
          </p:nvSpPr>
          <p:spPr>
            <a:xfrm>
              <a:off x="7138953" y="2569473"/>
              <a:ext cx="366935" cy="115933"/>
            </a:xfrm>
            <a:custGeom>
              <a:avLst/>
              <a:gdLst/>
              <a:ahLst/>
              <a:cxnLst/>
              <a:rect l="l" t="t" r="r" b="b"/>
              <a:pathLst>
                <a:path w="105517" h="33338" fill="none" extrusionOk="0">
                  <a:moveTo>
                    <a:pt x="8231" y="0"/>
                  </a:moveTo>
                  <a:cubicBezTo>
                    <a:pt x="6610" y="2526"/>
                    <a:pt x="5253" y="5215"/>
                    <a:pt x="4198" y="8042"/>
                  </a:cubicBezTo>
                  <a:cubicBezTo>
                    <a:pt x="3205" y="10656"/>
                    <a:pt x="2803" y="13182"/>
                    <a:pt x="2803" y="14991"/>
                  </a:cubicBezTo>
                  <a:cubicBezTo>
                    <a:pt x="2790" y="18636"/>
                    <a:pt x="2840" y="21274"/>
                    <a:pt x="1" y="23008"/>
                  </a:cubicBezTo>
                  <a:cubicBezTo>
                    <a:pt x="164" y="23549"/>
                    <a:pt x="239" y="24114"/>
                    <a:pt x="227" y="24667"/>
                  </a:cubicBezTo>
                  <a:lnTo>
                    <a:pt x="227" y="33338"/>
                  </a:lnTo>
                  <a:lnTo>
                    <a:pt x="105517" y="33338"/>
                  </a:lnTo>
                  <a:lnTo>
                    <a:pt x="105517" y="0"/>
                  </a:lnTo>
                  <a:close/>
                </a:path>
              </a:pathLst>
            </a:custGeom>
            <a:noFill/>
            <a:ln w="9525" cap="flat" cmpd="sng">
              <a:solidFill>
                <a:schemeClr val="bg1">
                  <a:alpha val="12000"/>
                </a:schemeClr>
              </a:solidFill>
              <a:prstDash val="solid"/>
              <a:miter lim="125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8425;p69">
              <a:extLst>
                <a:ext uri="{FF2B5EF4-FFF2-40B4-BE49-F238E27FC236}">
                  <a16:creationId xmlns:a16="http://schemas.microsoft.com/office/drawing/2014/main" id="{E5555B18-D8DD-B84A-82B7-D8A7FEFCB7AD}"/>
                </a:ext>
              </a:extLst>
            </p:cNvPr>
            <p:cNvSpPr/>
            <p:nvPr/>
          </p:nvSpPr>
          <p:spPr>
            <a:xfrm>
              <a:off x="6650497" y="2579172"/>
              <a:ext cx="346397" cy="118079"/>
            </a:xfrm>
            <a:custGeom>
              <a:avLst/>
              <a:gdLst/>
              <a:ahLst/>
              <a:cxnLst/>
              <a:rect l="l" t="t" r="r" b="b"/>
              <a:pathLst>
                <a:path w="99611" h="33955" fill="none" extrusionOk="0">
                  <a:moveTo>
                    <a:pt x="99372" y="21891"/>
                  </a:moveTo>
                  <a:cubicBezTo>
                    <a:pt x="99359" y="21325"/>
                    <a:pt x="99435" y="20760"/>
                    <a:pt x="99611" y="20219"/>
                  </a:cubicBezTo>
                  <a:cubicBezTo>
                    <a:pt x="96758" y="18485"/>
                    <a:pt x="96808" y="15847"/>
                    <a:pt x="96796" y="12215"/>
                  </a:cubicBezTo>
                  <a:cubicBezTo>
                    <a:pt x="96796" y="10405"/>
                    <a:pt x="96394" y="7880"/>
                    <a:pt x="95414" y="5253"/>
                  </a:cubicBezTo>
                  <a:cubicBezTo>
                    <a:pt x="94735" y="3444"/>
                    <a:pt x="93931" y="1697"/>
                    <a:pt x="93014" y="1"/>
                  </a:cubicBezTo>
                  <a:lnTo>
                    <a:pt x="0" y="1"/>
                  </a:lnTo>
                  <a:lnTo>
                    <a:pt x="0" y="33954"/>
                  </a:lnTo>
                  <a:lnTo>
                    <a:pt x="99372" y="33954"/>
                  </a:lnTo>
                  <a:close/>
                </a:path>
              </a:pathLst>
            </a:custGeom>
            <a:noFill/>
            <a:ln w="9525" cap="flat" cmpd="sng">
              <a:solidFill>
                <a:schemeClr val="bg1">
                  <a:alpha val="12000"/>
                </a:schemeClr>
              </a:solidFill>
              <a:prstDash val="solid"/>
              <a:miter lim="125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8426;p69">
              <a:extLst>
                <a:ext uri="{FF2B5EF4-FFF2-40B4-BE49-F238E27FC236}">
                  <a16:creationId xmlns:a16="http://schemas.microsoft.com/office/drawing/2014/main" id="{A1F139C4-672A-BC4D-ACC7-47EEB9F7F916}"/>
                </a:ext>
              </a:extLst>
            </p:cNvPr>
            <p:cNvSpPr/>
            <p:nvPr/>
          </p:nvSpPr>
          <p:spPr>
            <a:xfrm>
              <a:off x="7236268" y="2370428"/>
              <a:ext cx="304187" cy="115978"/>
            </a:xfrm>
            <a:custGeom>
              <a:avLst/>
              <a:gdLst/>
              <a:ahLst/>
              <a:cxnLst/>
              <a:rect l="l" t="t" r="r" b="b"/>
              <a:pathLst>
                <a:path w="87473" h="33351" fill="none" extrusionOk="0">
                  <a:moveTo>
                    <a:pt x="15181" y="0"/>
                  </a:moveTo>
                  <a:cubicBezTo>
                    <a:pt x="12114" y="11913"/>
                    <a:pt x="6975" y="23210"/>
                    <a:pt x="1" y="33350"/>
                  </a:cubicBezTo>
                  <a:lnTo>
                    <a:pt x="87472" y="33350"/>
                  </a:lnTo>
                  <a:lnTo>
                    <a:pt x="87472" y="0"/>
                  </a:lnTo>
                  <a:close/>
                </a:path>
              </a:pathLst>
            </a:custGeom>
            <a:noFill/>
            <a:ln w="9525" cap="flat" cmpd="sng">
              <a:solidFill>
                <a:schemeClr val="bg1">
                  <a:alpha val="12000"/>
                </a:schemeClr>
              </a:solidFill>
              <a:prstDash val="solid"/>
              <a:miter lim="125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8427;p69">
              <a:extLst>
                <a:ext uri="{FF2B5EF4-FFF2-40B4-BE49-F238E27FC236}">
                  <a16:creationId xmlns:a16="http://schemas.microsoft.com/office/drawing/2014/main" id="{C70DC00B-494C-2649-B1D7-22B2FA4AD39B}"/>
                </a:ext>
              </a:extLst>
            </p:cNvPr>
            <p:cNvSpPr/>
            <p:nvPr/>
          </p:nvSpPr>
          <p:spPr>
            <a:xfrm>
              <a:off x="7252744" y="2161243"/>
              <a:ext cx="271454" cy="115982"/>
            </a:xfrm>
            <a:custGeom>
              <a:avLst/>
              <a:gdLst/>
              <a:ahLst/>
              <a:cxnLst/>
              <a:rect l="l" t="t" r="r" b="b"/>
              <a:pathLst>
                <a:path w="78060" h="33352" fill="none" extrusionOk="0">
                  <a:moveTo>
                    <a:pt x="0" y="1"/>
                  </a:moveTo>
                  <a:cubicBezTo>
                    <a:pt x="7288" y="9714"/>
                    <a:pt x="11762" y="21250"/>
                    <a:pt x="12918" y="33351"/>
                  </a:cubicBezTo>
                  <a:lnTo>
                    <a:pt x="78060" y="33351"/>
                  </a:lnTo>
                  <a:lnTo>
                    <a:pt x="78060" y="1"/>
                  </a:lnTo>
                  <a:close/>
                </a:path>
              </a:pathLst>
            </a:custGeom>
            <a:noFill/>
            <a:ln w="9525" cap="flat" cmpd="sng">
              <a:solidFill>
                <a:schemeClr val="bg1">
                  <a:alpha val="12000"/>
                </a:schemeClr>
              </a:solidFill>
              <a:prstDash val="solid"/>
              <a:miter lim="125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8428;p69">
              <a:extLst>
                <a:ext uri="{FF2B5EF4-FFF2-40B4-BE49-F238E27FC236}">
                  <a16:creationId xmlns:a16="http://schemas.microsoft.com/office/drawing/2014/main" id="{72A9328F-C174-B44F-9FB4-37187BE080CB}"/>
                </a:ext>
              </a:extLst>
            </p:cNvPr>
            <p:cNvSpPr/>
            <p:nvPr/>
          </p:nvSpPr>
          <p:spPr>
            <a:xfrm>
              <a:off x="6599718" y="2199610"/>
              <a:ext cx="260051" cy="115978"/>
            </a:xfrm>
            <a:custGeom>
              <a:avLst/>
              <a:gdLst/>
              <a:ahLst/>
              <a:cxnLst/>
              <a:rect l="l" t="t" r="r" b="b"/>
              <a:pathLst>
                <a:path w="74781" h="33351" fill="none" extrusionOk="0">
                  <a:moveTo>
                    <a:pt x="68246" y="28752"/>
                  </a:moveTo>
                  <a:cubicBezTo>
                    <a:pt x="68234" y="18800"/>
                    <a:pt x="70471" y="8973"/>
                    <a:pt x="74781" y="1"/>
                  </a:cubicBezTo>
                  <a:lnTo>
                    <a:pt x="1" y="1"/>
                  </a:lnTo>
                  <a:lnTo>
                    <a:pt x="1" y="33351"/>
                  </a:lnTo>
                  <a:lnTo>
                    <a:pt x="68397" y="33351"/>
                  </a:lnTo>
                  <a:cubicBezTo>
                    <a:pt x="68284" y="31818"/>
                    <a:pt x="68221" y="30285"/>
                    <a:pt x="68246" y="28752"/>
                  </a:cubicBezTo>
                  <a:close/>
                </a:path>
              </a:pathLst>
            </a:custGeom>
            <a:noFill/>
            <a:ln w="9525" cap="flat" cmpd="sng">
              <a:solidFill>
                <a:schemeClr val="bg1">
                  <a:alpha val="12000"/>
                </a:schemeClr>
              </a:solidFill>
              <a:prstDash val="solid"/>
              <a:miter lim="125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8429;p69">
              <a:extLst>
                <a:ext uri="{FF2B5EF4-FFF2-40B4-BE49-F238E27FC236}">
                  <a16:creationId xmlns:a16="http://schemas.microsoft.com/office/drawing/2014/main" id="{06FCC439-4E52-CB49-9AA9-4FBCA0925A02}"/>
                </a:ext>
              </a:extLst>
            </p:cNvPr>
            <p:cNvSpPr/>
            <p:nvPr/>
          </p:nvSpPr>
          <p:spPr>
            <a:xfrm>
              <a:off x="6605967" y="2389697"/>
              <a:ext cx="307727" cy="116023"/>
            </a:xfrm>
            <a:custGeom>
              <a:avLst/>
              <a:gdLst/>
              <a:ahLst/>
              <a:cxnLst/>
              <a:rect l="l" t="t" r="r" b="b"/>
              <a:pathLst>
                <a:path w="88491" h="33364" fill="none" extrusionOk="0">
                  <a:moveTo>
                    <a:pt x="70835" y="1"/>
                  </a:moveTo>
                  <a:lnTo>
                    <a:pt x="1" y="1"/>
                  </a:lnTo>
                  <a:lnTo>
                    <a:pt x="1" y="33363"/>
                  </a:lnTo>
                  <a:lnTo>
                    <a:pt x="88490" y="33363"/>
                  </a:lnTo>
                  <a:cubicBezTo>
                    <a:pt x="80662" y="23386"/>
                    <a:pt x="74680" y="12089"/>
                    <a:pt x="70835" y="1"/>
                  </a:cubicBezTo>
                  <a:close/>
                </a:path>
              </a:pathLst>
            </a:custGeom>
            <a:noFill/>
            <a:ln w="9525" cap="flat" cmpd="sng">
              <a:solidFill>
                <a:schemeClr val="bg1">
                  <a:alpha val="12000"/>
                </a:schemeClr>
              </a:solidFill>
              <a:prstDash val="solid"/>
              <a:miter lim="125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 name="Google Shape;8430;p69">
              <a:extLst>
                <a:ext uri="{FF2B5EF4-FFF2-40B4-BE49-F238E27FC236}">
                  <a16:creationId xmlns:a16="http://schemas.microsoft.com/office/drawing/2014/main" id="{86B56AF1-4BD0-914F-8CF2-B66CD6766535}"/>
                </a:ext>
              </a:extLst>
            </p:cNvPr>
            <p:cNvGrpSpPr/>
            <p:nvPr/>
          </p:nvGrpSpPr>
          <p:grpSpPr>
            <a:xfrm>
              <a:off x="6836957" y="2068734"/>
              <a:ext cx="461892" cy="721067"/>
              <a:chOff x="6836957" y="2068734"/>
              <a:chExt cx="461892" cy="721067"/>
            </a:xfrm>
          </p:grpSpPr>
          <p:sp>
            <p:nvSpPr>
              <p:cNvPr id="16" name="Google Shape;8431;p69">
                <a:extLst>
                  <a:ext uri="{FF2B5EF4-FFF2-40B4-BE49-F238E27FC236}">
                    <a16:creationId xmlns:a16="http://schemas.microsoft.com/office/drawing/2014/main" id="{160D3D02-E32C-9E48-ABDB-A8F2ACBEFD8E}"/>
                  </a:ext>
                </a:extLst>
              </p:cNvPr>
              <p:cNvSpPr/>
              <p:nvPr/>
            </p:nvSpPr>
            <p:spPr>
              <a:xfrm>
                <a:off x="7080441" y="2287271"/>
                <a:ext cx="187336" cy="123319"/>
              </a:xfrm>
              <a:custGeom>
                <a:avLst/>
                <a:gdLst/>
                <a:ahLst/>
                <a:cxnLst/>
                <a:rect l="l" t="t" r="r" b="b"/>
                <a:pathLst>
                  <a:path w="53871" h="35462" fill="none" extrusionOk="0">
                    <a:moveTo>
                      <a:pt x="1" y="35461"/>
                    </a:moveTo>
                    <a:lnTo>
                      <a:pt x="47249" y="35461"/>
                    </a:lnTo>
                    <a:cubicBezTo>
                      <a:pt x="51018" y="26213"/>
                      <a:pt x="52665" y="18083"/>
                      <a:pt x="53368" y="12453"/>
                    </a:cubicBezTo>
                    <a:lnTo>
                      <a:pt x="53368" y="12415"/>
                    </a:lnTo>
                    <a:cubicBezTo>
                      <a:pt x="53381" y="12315"/>
                      <a:pt x="53381" y="12227"/>
                      <a:pt x="53393" y="12139"/>
                    </a:cubicBezTo>
                    <a:lnTo>
                      <a:pt x="53419" y="11950"/>
                    </a:lnTo>
                    <a:lnTo>
                      <a:pt x="53469" y="11548"/>
                    </a:lnTo>
                    <a:cubicBezTo>
                      <a:pt x="53506" y="11171"/>
                      <a:pt x="53544" y="10807"/>
                      <a:pt x="53582" y="10455"/>
                    </a:cubicBezTo>
                    <a:cubicBezTo>
                      <a:pt x="53620" y="10091"/>
                      <a:pt x="53645" y="9789"/>
                      <a:pt x="53670" y="9487"/>
                    </a:cubicBezTo>
                    <a:lnTo>
                      <a:pt x="53682" y="9362"/>
                    </a:lnTo>
                    <a:lnTo>
                      <a:pt x="53682" y="9324"/>
                    </a:lnTo>
                    <a:cubicBezTo>
                      <a:pt x="53871" y="6899"/>
                      <a:pt x="53846" y="5441"/>
                      <a:pt x="53846" y="5253"/>
                    </a:cubicBezTo>
                    <a:lnTo>
                      <a:pt x="53833" y="5077"/>
                    </a:lnTo>
                    <a:lnTo>
                      <a:pt x="53833" y="4951"/>
                    </a:lnTo>
                    <a:cubicBezTo>
                      <a:pt x="53833" y="3280"/>
                      <a:pt x="53758" y="1634"/>
                      <a:pt x="53620" y="0"/>
                    </a:cubicBezTo>
                    <a:lnTo>
                      <a:pt x="1" y="0"/>
                    </a:lnTo>
                    <a:close/>
                  </a:path>
                </a:pathLst>
              </a:custGeom>
              <a:noFill/>
              <a:ln w="9525" cap="flat" cmpd="sng">
                <a:solidFill>
                  <a:schemeClr val="bg1">
                    <a:alpha val="12000"/>
                  </a:schemeClr>
                </a:solidFill>
                <a:prstDash val="solid"/>
                <a:miter lim="125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8432;p69">
                <a:extLst>
                  <a:ext uri="{FF2B5EF4-FFF2-40B4-BE49-F238E27FC236}">
                    <a16:creationId xmlns:a16="http://schemas.microsoft.com/office/drawing/2014/main" id="{0D4DBC6D-40D6-614E-AEDF-2F4C2F8F8600}"/>
                  </a:ext>
                </a:extLst>
              </p:cNvPr>
              <p:cNvSpPr/>
              <p:nvPr/>
            </p:nvSpPr>
            <p:spPr>
              <a:xfrm>
                <a:off x="7080441" y="2105091"/>
                <a:ext cx="182750" cy="157141"/>
              </a:xfrm>
              <a:custGeom>
                <a:avLst/>
                <a:gdLst/>
                <a:ahLst/>
                <a:cxnLst/>
                <a:rect l="l" t="t" r="r" b="b"/>
                <a:pathLst>
                  <a:path w="52552" h="45188" fill="none" extrusionOk="0">
                    <a:moveTo>
                      <a:pt x="1" y="45188"/>
                    </a:moveTo>
                    <a:lnTo>
                      <a:pt x="52551" y="45188"/>
                    </a:lnTo>
                    <a:cubicBezTo>
                      <a:pt x="47211" y="20458"/>
                      <a:pt x="25899" y="1609"/>
                      <a:pt x="1" y="1"/>
                    </a:cubicBezTo>
                    <a:close/>
                  </a:path>
                </a:pathLst>
              </a:custGeom>
              <a:noFill/>
              <a:ln w="9525" cap="flat" cmpd="sng">
                <a:solidFill>
                  <a:schemeClr val="bg1">
                    <a:alpha val="12000"/>
                  </a:schemeClr>
                </a:solidFill>
                <a:prstDash val="solid"/>
                <a:miter lim="125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8433;p69">
                <a:extLst>
                  <a:ext uri="{FF2B5EF4-FFF2-40B4-BE49-F238E27FC236}">
                    <a16:creationId xmlns:a16="http://schemas.microsoft.com/office/drawing/2014/main" id="{27502ACE-0590-7644-8479-D4EFDFEF10DE}"/>
                  </a:ext>
                </a:extLst>
              </p:cNvPr>
              <p:cNvSpPr/>
              <p:nvPr/>
            </p:nvSpPr>
            <p:spPr>
              <a:xfrm>
                <a:off x="6872702" y="2287006"/>
                <a:ext cx="187378" cy="123364"/>
              </a:xfrm>
              <a:custGeom>
                <a:avLst/>
                <a:gdLst/>
                <a:ahLst/>
                <a:cxnLst/>
                <a:rect l="l" t="t" r="r" b="b"/>
                <a:pathLst>
                  <a:path w="53883" h="35475" fill="none" extrusionOk="0">
                    <a:moveTo>
                      <a:pt x="53883" y="1"/>
                    </a:moveTo>
                    <a:lnTo>
                      <a:pt x="239" y="1"/>
                    </a:lnTo>
                    <a:cubicBezTo>
                      <a:pt x="101" y="1634"/>
                      <a:pt x="13" y="3293"/>
                      <a:pt x="13" y="4964"/>
                    </a:cubicBezTo>
                    <a:lnTo>
                      <a:pt x="13" y="5266"/>
                    </a:lnTo>
                    <a:cubicBezTo>
                      <a:pt x="13" y="5454"/>
                      <a:pt x="0" y="6912"/>
                      <a:pt x="189" y="9312"/>
                    </a:cubicBezTo>
                    <a:lnTo>
                      <a:pt x="189" y="9375"/>
                    </a:lnTo>
                    <a:lnTo>
                      <a:pt x="189" y="9488"/>
                    </a:lnTo>
                    <a:lnTo>
                      <a:pt x="189" y="9488"/>
                    </a:lnTo>
                    <a:cubicBezTo>
                      <a:pt x="214" y="9802"/>
                      <a:pt x="252" y="10116"/>
                      <a:pt x="277" y="10443"/>
                    </a:cubicBezTo>
                    <a:cubicBezTo>
                      <a:pt x="314" y="10820"/>
                      <a:pt x="352" y="11185"/>
                      <a:pt x="390" y="11536"/>
                    </a:cubicBezTo>
                    <a:lnTo>
                      <a:pt x="440" y="11964"/>
                    </a:lnTo>
                    <a:lnTo>
                      <a:pt x="465" y="12140"/>
                    </a:lnTo>
                    <a:lnTo>
                      <a:pt x="503" y="12416"/>
                    </a:lnTo>
                    <a:lnTo>
                      <a:pt x="503" y="12466"/>
                    </a:lnTo>
                    <a:cubicBezTo>
                      <a:pt x="1194" y="18083"/>
                      <a:pt x="2840" y="26226"/>
                      <a:pt x="6610" y="35475"/>
                    </a:cubicBezTo>
                    <a:lnTo>
                      <a:pt x="53883" y="35475"/>
                    </a:lnTo>
                    <a:close/>
                  </a:path>
                </a:pathLst>
              </a:custGeom>
              <a:noFill/>
              <a:ln w="9525" cap="flat" cmpd="sng">
                <a:solidFill>
                  <a:schemeClr val="bg1">
                    <a:alpha val="12000"/>
                  </a:schemeClr>
                </a:solidFill>
                <a:prstDash val="solid"/>
                <a:miter lim="125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8434;p69">
                <a:extLst>
                  <a:ext uri="{FF2B5EF4-FFF2-40B4-BE49-F238E27FC236}">
                    <a16:creationId xmlns:a16="http://schemas.microsoft.com/office/drawing/2014/main" id="{53DB47F5-76F1-EA42-81FE-2EDEC6F28389}"/>
                  </a:ext>
                </a:extLst>
              </p:cNvPr>
              <p:cNvSpPr/>
              <p:nvPr/>
            </p:nvSpPr>
            <p:spPr>
              <a:xfrm>
                <a:off x="6902504" y="2430686"/>
                <a:ext cx="152902" cy="185984"/>
              </a:xfrm>
              <a:custGeom>
                <a:avLst/>
                <a:gdLst/>
                <a:ahLst/>
                <a:cxnLst/>
                <a:rect l="l" t="t" r="r" b="b"/>
                <a:pathLst>
                  <a:path w="43969" h="53482" fill="none" extrusionOk="0">
                    <a:moveTo>
                      <a:pt x="43968" y="1"/>
                    </a:moveTo>
                    <a:lnTo>
                      <a:pt x="0" y="1"/>
                    </a:lnTo>
                    <a:cubicBezTo>
                      <a:pt x="4235" y="8319"/>
                      <a:pt x="10254" y="17191"/>
                      <a:pt x="18837" y="25723"/>
                    </a:cubicBezTo>
                    <a:cubicBezTo>
                      <a:pt x="24454" y="31315"/>
                      <a:pt x="28638" y="37724"/>
                      <a:pt x="31302" y="44823"/>
                    </a:cubicBezTo>
                    <a:cubicBezTo>
                      <a:pt x="31792" y="46130"/>
                      <a:pt x="32194" y="47462"/>
                      <a:pt x="32508" y="48819"/>
                    </a:cubicBezTo>
                    <a:cubicBezTo>
                      <a:pt x="33111" y="51534"/>
                      <a:pt x="35524" y="53469"/>
                      <a:pt x="38301" y="53481"/>
                    </a:cubicBezTo>
                    <a:lnTo>
                      <a:pt x="43968" y="53481"/>
                    </a:lnTo>
                    <a:close/>
                  </a:path>
                </a:pathLst>
              </a:custGeom>
              <a:noFill/>
              <a:ln w="9525" cap="flat" cmpd="sng">
                <a:solidFill>
                  <a:schemeClr val="bg1">
                    <a:alpha val="12000"/>
                  </a:schemeClr>
                </a:solidFill>
                <a:prstDash val="solid"/>
                <a:miter lim="125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8435;p69">
                <a:extLst>
                  <a:ext uri="{FF2B5EF4-FFF2-40B4-BE49-F238E27FC236}">
                    <a16:creationId xmlns:a16="http://schemas.microsoft.com/office/drawing/2014/main" id="{C3963310-40D2-9442-9312-D281D3A65D86}"/>
                  </a:ext>
                </a:extLst>
              </p:cNvPr>
              <p:cNvSpPr/>
              <p:nvPr/>
            </p:nvSpPr>
            <p:spPr>
              <a:xfrm>
                <a:off x="6877289" y="2104831"/>
                <a:ext cx="182791" cy="157141"/>
              </a:xfrm>
              <a:custGeom>
                <a:avLst/>
                <a:gdLst/>
                <a:ahLst/>
                <a:cxnLst/>
                <a:rect l="l" t="t" r="r" b="b"/>
                <a:pathLst>
                  <a:path w="52564" h="45188" fill="none" extrusionOk="0">
                    <a:moveTo>
                      <a:pt x="52564" y="45187"/>
                    </a:moveTo>
                    <a:lnTo>
                      <a:pt x="52564" y="0"/>
                    </a:lnTo>
                    <a:cubicBezTo>
                      <a:pt x="26653" y="1621"/>
                      <a:pt x="5354" y="20470"/>
                      <a:pt x="1" y="45187"/>
                    </a:cubicBezTo>
                    <a:close/>
                  </a:path>
                </a:pathLst>
              </a:custGeom>
              <a:noFill/>
              <a:ln w="9525" cap="flat" cmpd="sng">
                <a:solidFill>
                  <a:schemeClr val="bg1">
                    <a:alpha val="12000"/>
                  </a:schemeClr>
                </a:solidFill>
                <a:prstDash val="solid"/>
                <a:miter lim="125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8436;p69">
                <a:extLst>
                  <a:ext uri="{FF2B5EF4-FFF2-40B4-BE49-F238E27FC236}">
                    <a16:creationId xmlns:a16="http://schemas.microsoft.com/office/drawing/2014/main" id="{E1BFC91C-D384-2F4D-9342-BEA00F897DD2}"/>
                  </a:ext>
                </a:extLst>
              </p:cNvPr>
              <p:cNvSpPr/>
              <p:nvPr/>
            </p:nvSpPr>
            <p:spPr>
              <a:xfrm>
                <a:off x="7080441" y="2430686"/>
                <a:ext cx="152860" cy="185938"/>
              </a:xfrm>
              <a:custGeom>
                <a:avLst/>
                <a:gdLst/>
                <a:ahLst/>
                <a:cxnLst/>
                <a:rect l="l" t="t" r="r" b="b"/>
                <a:pathLst>
                  <a:path w="43957" h="53469" fill="none" extrusionOk="0">
                    <a:moveTo>
                      <a:pt x="1" y="1"/>
                    </a:moveTo>
                    <a:lnTo>
                      <a:pt x="1" y="53469"/>
                    </a:lnTo>
                    <a:lnTo>
                      <a:pt x="5668" y="53469"/>
                    </a:lnTo>
                    <a:cubicBezTo>
                      <a:pt x="8445" y="53456"/>
                      <a:pt x="10845" y="51521"/>
                      <a:pt x="11448" y="48819"/>
                    </a:cubicBezTo>
                    <a:cubicBezTo>
                      <a:pt x="11762" y="47450"/>
                      <a:pt x="12165" y="46118"/>
                      <a:pt x="12655" y="44811"/>
                    </a:cubicBezTo>
                    <a:cubicBezTo>
                      <a:pt x="15319" y="37724"/>
                      <a:pt x="19503" y="31302"/>
                      <a:pt x="25120" y="25723"/>
                    </a:cubicBezTo>
                    <a:cubicBezTo>
                      <a:pt x="33703" y="17191"/>
                      <a:pt x="39722" y="8319"/>
                      <a:pt x="43956" y="1"/>
                    </a:cubicBezTo>
                    <a:close/>
                  </a:path>
                </a:pathLst>
              </a:custGeom>
              <a:noFill/>
              <a:ln w="9525" cap="flat" cmpd="sng">
                <a:solidFill>
                  <a:schemeClr val="bg1">
                    <a:alpha val="12000"/>
                  </a:schemeClr>
                </a:solidFill>
                <a:prstDash val="solid"/>
                <a:miter lim="125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2" name="Google Shape;8437;p69">
                <a:extLst>
                  <a:ext uri="{FF2B5EF4-FFF2-40B4-BE49-F238E27FC236}">
                    <a16:creationId xmlns:a16="http://schemas.microsoft.com/office/drawing/2014/main" id="{B9635E0B-12FA-844B-9012-614287F56AE6}"/>
                  </a:ext>
                </a:extLst>
              </p:cNvPr>
              <p:cNvGrpSpPr/>
              <p:nvPr/>
            </p:nvGrpSpPr>
            <p:grpSpPr>
              <a:xfrm>
                <a:off x="6836957" y="2068734"/>
                <a:ext cx="461892" cy="721067"/>
                <a:chOff x="6836957" y="2068734"/>
                <a:chExt cx="461892" cy="721067"/>
              </a:xfrm>
            </p:grpSpPr>
            <p:sp>
              <p:nvSpPr>
                <p:cNvPr id="23" name="Google Shape;8438;p69">
                  <a:extLst>
                    <a:ext uri="{FF2B5EF4-FFF2-40B4-BE49-F238E27FC236}">
                      <a16:creationId xmlns:a16="http://schemas.microsoft.com/office/drawing/2014/main" id="{3532A755-DFD7-AB41-A6ED-4E1565FD568C}"/>
                    </a:ext>
                  </a:extLst>
                </p:cNvPr>
                <p:cNvSpPr/>
                <p:nvPr/>
              </p:nvSpPr>
              <p:spPr>
                <a:xfrm>
                  <a:off x="6996059" y="2711098"/>
                  <a:ext cx="143729" cy="78703"/>
                </a:xfrm>
                <a:custGeom>
                  <a:avLst/>
                  <a:gdLst/>
                  <a:ahLst/>
                  <a:cxnLst/>
                  <a:rect l="l" t="t" r="r" b="b"/>
                  <a:pathLst>
                    <a:path w="41331" h="22632" fill="none" extrusionOk="0">
                      <a:moveTo>
                        <a:pt x="20659" y="22632"/>
                      </a:moveTo>
                      <a:lnTo>
                        <a:pt x="20659" y="22632"/>
                      </a:lnTo>
                      <a:cubicBezTo>
                        <a:pt x="19252" y="22632"/>
                        <a:pt x="1" y="15658"/>
                        <a:pt x="1" y="5253"/>
                      </a:cubicBezTo>
                      <a:lnTo>
                        <a:pt x="1" y="0"/>
                      </a:lnTo>
                      <a:lnTo>
                        <a:pt x="41318" y="0"/>
                      </a:lnTo>
                      <a:lnTo>
                        <a:pt x="41318" y="5253"/>
                      </a:lnTo>
                      <a:cubicBezTo>
                        <a:pt x="41330" y="14125"/>
                        <a:pt x="22079" y="22632"/>
                        <a:pt x="20659" y="22632"/>
                      </a:cubicBezTo>
                      <a:close/>
                    </a:path>
                  </a:pathLst>
                </a:custGeom>
                <a:noFill/>
                <a:ln w="9525" cap="flat" cmpd="sng">
                  <a:solidFill>
                    <a:schemeClr val="bg1">
                      <a:alpha val="12000"/>
                    </a:schemeClr>
                  </a:solidFill>
                  <a:prstDash val="solid"/>
                  <a:miter lim="125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8439;p69">
                  <a:extLst>
                    <a:ext uri="{FF2B5EF4-FFF2-40B4-BE49-F238E27FC236}">
                      <a16:creationId xmlns:a16="http://schemas.microsoft.com/office/drawing/2014/main" id="{3300E64F-1DDC-4542-8165-B4AEE64545F2}"/>
                    </a:ext>
                  </a:extLst>
                </p:cNvPr>
                <p:cNvSpPr/>
                <p:nvPr/>
              </p:nvSpPr>
              <p:spPr>
                <a:xfrm>
                  <a:off x="6996059" y="2647693"/>
                  <a:ext cx="143683" cy="88753"/>
                </a:xfrm>
                <a:custGeom>
                  <a:avLst/>
                  <a:gdLst/>
                  <a:ahLst/>
                  <a:cxnLst/>
                  <a:rect l="l" t="t" r="r" b="b"/>
                  <a:pathLst>
                    <a:path w="41318" h="25522" fill="none" extrusionOk="0">
                      <a:moveTo>
                        <a:pt x="667" y="0"/>
                      </a:moveTo>
                      <a:lnTo>
                        <a:pt x="40652" y="0"/>
                      </a:lnTo>
                      <a:cubicBezTo>
                        <a:pt x="41016" y="0"/>
                        <a:pt x="41318" y="980"/>
                        <a:pt x="41318" y="2199"/>
                      </a:cubicBezTo>
                      <a:lnTo>
                        <a:pt x="41318" y="23323"/>
                      </a:lnTo>
                      <a:cubicBezTo>
                        <a:pt x="41318" y="24542"/>
                        <a:pt x="41016" y="25522"/>
                        <a:pt x="40652" y="25522"/>
                      </a:cubicBezTo>
                      <a:lnTo>
                        <a:pt x="667" y="25522"/>
                      </a:lnTo>
                      <a:cubicBezTo>
                        <a:pt x="302" y="25522"/>
                        <a:pt x="1" y="24542"/>
                        <a:pt x="1" y="23323"/>
                      </a:cubicBezTo>
                      <a:lnTo>
                        <a:pt x="1" y="2187"/>
                      </a:lnTo>
                      <a:cubicBezTo>
                        <a:pt x="1" y="980"/>
                        <a:pt x="302" y="0"/>
                        <a:pt x="667" y="0"/>
                      </a:cubicBezTo>
                      <a:close/>
                    </a:path>
                  </a:pathLst>
                </a:custGeom>
                <a:noFill/>
                <a:ln w="9525" cap="flat" cmpd="sng">
                  <a:solidFill>
                    <a:schemeClr val="bg1">
                      <a:alpha val="12000"/>
                    </a:schemeClr>
                  </a:solidFill>
                  <a:prstDash val="solid"/>
                  <a:miter lim="125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8440;p69">
                  <a:extLst>
                    <a:ext uri="{FF2B5EF4-FFF2-40B4-BE49-F238E27FC236}">
                      <a16:creationId xmlns:a16="http://schemas.microsoft.com/office/drawing/2014/main" id="{B90E72CD-3D04-594D-94DA-F95419356722}"/>
                    </a:ext>
                  </a:extLst>
                </p:cNvPr>
                <p:cNvSpPr/>
                <p:nvPr/>
              </p:nvSpPr>
              <p:spPr>
                <a:xfrm>
                  <a:off x="6990467" y="2723683"/>
                  <a:ext cx="154870" cy="12721"/>
                </a:xfrm>
                <a:custGeom>
                  <a:avLst/>
                  <a:gdLst/>
                  <a:ahLst/>
                  <a:cxnLst/>
                  <a:rect l="l" t="t" r="r" b="b"/>
                  <a:pathLst>
                    <a:path w="44535" h="3658" fill="none" extrusionOk="0">
                      <a:moveTo>
                        <a:pt x="327" y="0"/>
                      </a:moveTo>
                      <a:lnTo>
                        <a:pt x="44207" y="0"/>
                      </a:lnTo>
                      <a:cubicBezTo>
                        <a:pt x="44383" y="0"/>
                        <a:pt x="44534" y="139"/>
                        <a:pt x="44534" y="327"/>
                      </a:cubicBezTo>
                      <a:lnTo>
                        <a:pt x="44534" y="3343"/>
                      </a:lnTo>
                      <a:cubicBezTo>
                        <a:pt x="44534" y="3519"/>
                        <a:pt x="44383" y="3657"/>
                        <a:pt x="44207" y="3657"/>
                      </a:cubicBezTo>
                      <a:lnTo>
                        <a:pt x="327" y="3657"/>
                      </a:lnTo>
                      <a:cubicBezTo>
                        <a:pt x="151" y="3657"/>
                        <a:pt x="0" y="3519"/>
                        <a:pt x="0" y="3343"/>
                      </a:cubicBezTo>
                      <a:lnTo>
                        <a:pt x="0" y="327"/>
                      </a:lnTo>
                      <a:cubicBezTo>
                        <a:pt x="0" y="139"/>
                        <a:pt x="151" y="0"/>
                        <a:pt x="327" y="0"/>
                      </a:cubicBezTo>
                      <a:close/>
                    </a:path>
                  </a:pathLst>
                </a:custGeom>
                <a:noFill/>
                <a:ln w="9525" cap="flat" cmpd="sng">
                  <a:solidFill>
                    <a:schemeClr val="bg1">
                      <a:alpha val="12000"/>
                    </a:schemeClr>
                  </a:solidFill>
                  <a:prstDash val="solid"/>
                  <a:miter lim="125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8441;p69">
                  <a:extLst>
                    <a:ext uri="{FF2B5EF4-FFF2-40B4-BE49-F238E27FC236}">
                      <a16:creationId xmlns:a16="http://schemas.microsoft.com/office/drawing/2014/main" id="{72E80CCF-AB96-5B4F-814B-2EE01550AF8D}"/>
                    </a:ext>
                  </a:extLst>
                </p:cNvPr>
                <p:cNvSpPr/>
                <p:nvPr/>
              </p:nvSpPr>
              <p:spPr>
                <a:xfrm>
                  <a:off x="6990467" y="2698339"/>
                  <a:ext cx="154870" cy="12762"/>
                </a:xfrm>
                <a:custGeom>
                  <a:avLst/>
                  <a:gdLst/>
                  <a:ahLst/>
                  <a:cxnLst/>
                  <a:rect l="l" t="t" r="r" b="b"/>
                  <a:pathLst>
                    <a:path w="44535" h="3670" fill="none" extrusionOk="0">
                      <a:moveTo>
                        <a:pt x="42700" y="3669"/>
                      </a:moveTo>
                      <a:lnTo>
                        <a:pt x="1835" y="3669"/>
                      </a:lnTo>
                      <a:cubicBezTo>
                        <a:pt x="830" y="3657"/>
                        <a:pt x="13" y="2840"/>
                        <a:pt x="0" y="1835"/>
                      </a:cubicBezTo>
                      <a:lnTo>
                        <a:pt x="0" y="1835"/>
                      </a:lnTo>
                      <a:cubicBezTo>
                        <a:pt x="13" y="817"/>
                        <a:pt x="830" y="0"/>
                        <a:pt x="1835" y="0"/>
                      </a:cubicBezTo>
                      <a:lnTo>
                        <a:pt x="42700" y="0"/>
                      </a:lnTo>
                      <a:cubicBezTo>
                        <a:pt x="43717" y="0"/>
                        <a:pt x="44534" y="817"/>
                        <a:pt x="44534" y="1835"/>
                      </a:cubicBezTo>
                      <a:lnTo>
                        <a:pt x="44534" y="1835"/>
                      </a:lnTo>
                      <a:cubicBezTo>
                        <a:pt x="44534" y="2840"/>
                        <a:pt x="43717" y="3657"/>
                        <a:pt x="42700" y="3669"/>
                      </a:cubicBezTo>
                      <a:close/>
                    </a:path>
                  </a:pathLst>
                </a:custGeom>
                <a:noFill/>
                <a:ln w="9525" cap="flat" cmpd="sng">
                  <a:solidFill>
                    <a:schemeClr val="bg1">
                      <a:alpha val="12000"/>
                    </a:schemeClr>
                  </a:solidFill>
                  <a:prstDash val="solid"/>
                  <a:miter lim="125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8442;p69">
                  <a:extLst>
                    <a:ext uri="{FF2B5EF4-FFF2-40B4-BE49-F238E27FC236}">
                      <a16:creationId xmlns:a16="http://schemas.microsoft.com/office/drawing/2014/main" id="{0916B3DE-4BAE-AE44-8D30-B70FE4442CB4}"/>
                    </a:ext>
                  </a:extLst>
                </p:cNvPr>
                <p:cNvSpPr/>
                <p:nvPr/>
              </p:nvSpPr>
              <p:spPr>
                <a:xfrm>
                  <a:off x="6990467" y="2647648"/>
                  <a:ext cx="154870" cy="12762"/>
                </a:xfrm>
                <a:custGeom>
                  <a:avLst/>
                  <a:gdLst/>
                  <a:ahLst/>
                  <a:cxnLst/>
                  <a:rect l="l" t="t" r="r" b="b"/>
                  <a:pathLst>
                    <a:path w="44535" h="3670" fill="none" extrusionOk="0">
                      <a:moveTo>
                        <a:pt x="42700" y="3670"/>
                      </a:moveTo>
                      <a:lnTo>
                        <a:pt x="1835" y="3670"/>
                      </a:lnTo>
                      <a:cubicBezTo>
                        <a:pt x="830" y="3670"/>
                        <a:pt x="13" y="2853"/>
                        <a:pt x="0" y="1835"/>
                      </a:cubicBezTo>
                      <a:lnTo>
                        <a:pt x="0" y="1835"/>
                      </a:lnTo>
                      <a:cubicBezTo>
                        <a:pt x="13" y="830"/>
                        <a:pt x="830" y="13"/>
                        <a:pt x="1835" y="1"/>
                      </a:cubicBezTo>
                      <a:lnTo>
                        <a:pt x="42700" y="1"/>
                      </a:lnTo>
                      <a:cubicBezTo>
                        <a:pt x="43717" y="13"/>
                        <a:pt x="44534" y="830"/>
                        <a:pt x="44534" y="1835"/>
                      </a:cubicBezTo>
                      <a:lnTo>
                        <a:pt x="44534" y="1835"/>
                      </a:lnTo>
                      <a:cubicBezTo>
                        <a:pt x="44534" y="2853"/>
                        <a:pt x="43717" y="3670"/>
                        <a:pt x="42700" y="3670"/>
                      </a:cubicBezTo>
                      <a:close/>
                    </a:path>
                  </a:pathLst>
                </a:custGeom>
                <a:noFill/>
                <a:ln w="9525" cap="flat" cmpd="sng">
                  <a:solidFill>
                    <a:schemeClr val="bg1">
                      <a:alpha val="12000"/>
                    </a:schemeClr>
                  </a:solidFill>
                  <a:prstDash val="solid"/>
                  <a:miter lim="125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8443;p69">
                  <a:extLst>
                    <a:ext uri="{FF2B5EF4-FFF2-40B4-BE49-F238E27FC236}">
                      <a16:creationId xmlns:a16="http://schemas.microsoft.com/office/drawing/2014/main" id="{4A9B467A-6CDC-344C-AAD2-28CE4A144BD6}"/>
                    </a:ext>
                  </a:extLst>
                </p:cNvPr>
                <p:cNvSpPr/>
                <p:nvPr/>
              </p:nvSpPr>
              <p:spPr>
                <a:xfrm>
                  <a:off x="6990467" y="2672992"/>
                  <a:ext cx="154870" cy="12766"/>
                </a:xfrm>
                <a:custGeom>
                  <a:avLst/>
                  <a:gdLst/>
                  <a:ahLst/>
                  <a:cxnLst/>
                  <a:rect l="l" t="t" r="r" b="b"/>
                  <a:pathLst>
                    <a:path w="44535" h="3671" fill="none" extrusionOk="0">
                      <a:moveTo>
                        <a:pt x="42700" y="3670"/>
                      </a:moveTo>
                      <a:lnTo>
                        <a:pt x="1835" y="3670"/>
                      </a:lnTo>
                      <a:cubicBezTo>
                        <a:pt x="817" y="3670"/>
                        <a:pt x="0" y="2841"/>
                        <a:pt x="0" y="1836"/>
                      </a:cubicBezTo>
                      <a:lnTo>
                        <a:pt x="0" y="1836"/>
                      </a:lnTo>
                      <a:cubicBezTo>
                        <a:pt x="13" y="818"/>
                        <a:pt x="830" y="1"/>
                        <a:pt x="1835" y="1"/>
                      </a:cubicBezTo>
                      <a:lnTo>
                        <a:pt x="42700" y="1"/>
                      </a:lnTo>
                      <a:cubicBezTo>
                        <a:pt x="43717" y="1"/>
                        <a:pt x="44534" y="818"/>
                        <a:pt x="44534" y="1836"/>
                      </a:cubicBezTo>
                      <a:lnTo>
                        <a:pt x="44534" y="1836"/>
                      </a:lnTo>
                      <a:cubicBezTo>
                        <a:pt x="44534" y="2841"/>
                        <a:pt x="43717" y="3670"/>
                        <a:pt x="42700" y="3670"/>
                      </a:cubicBezTo>
                      <a:close/>
                    </a:path>
                  </a:pathLst>
                </a:custGeom>
                <a:noFill/>
                <a:ln w="9525" cap="flat" cmpd="sng">
                  <a:solidFill>
                    <a:schemeClr val="bg1">
                      <a:alpha val="12000"/>
                    </a:schemeClr>
                  </a:solidFill>
                  <a:prstDash val="solid"/>
                  <a:miter lim="125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8444;p69">
                  <a:extLst>
                    <a:ext uri="{FF2B5EF4-FFF2-40B4-BE49-F238E27FC236}">
                      <a16:creationId xmlns:a16="http://schemas.microsoft.com/office/drawing/2014/main" id="{F16CA897-4B6E-4546-AE49-B6BDBBC1CA5D}"/>
                    </a:ext>
                  </a:extLst>
                </p:cNvPr>
                <p:cNvSpPr/>
                <p:nvPr/>
              </p:nvSpPr>
              <p:spPr>
                <a:xfrm>
                  <a:off x="6836957" y="2068734"/>
                  <a:ext cx="461892" cy="589756"/>
                </a:xfrm>
                <a:custGeom>
                  <a:avLst/>
                  <a:gdLst/>
                  <a:ahLst/>
                  <a:cxnLst/>
                  <a:rect l="l" t="t" r="r" b="b"/>
                  <a:pathLst>
                    <a:path w="132823" h="169592" fill="none" extrusionOk="0">
                      <a:moveTo>
                        <a:pt x="132307" y="74442"/>
                      </a:moveTo>
                      <a:cubicBezTo>
                        <a:pt x="132332" y="74278"/>
                        <a:pt x="132345" y="74127"/>
                        <a:pt x="132357" y="73977"/>
                      </a:cubicBezTo>
                      <a:cubicBezTo>
                        <a:pt x="132408" y="73562"/>
                        <a:pt x="132458" y="73135"/>
                        <a:pt x="132496" y="72720"/>
                      </a:cubicBezTo>
                      <a:cubicBezTo>
                        <a:pt x="132533" y="72343"/>
                        <a:pt x="132558" y="71991"/>
                        <a:pt x="132584" y="71639"/>
                      </a:cubicBezTo>
                      <a:cubicBezTo>
                        <a:pt x="132584" y="71577"/>
                        <a:pt x="132596" y="71501"/>
                        <a:pt x="132609" y="71438"/>
                      </a:cubicBezTo>
                      <a:cubicBezTo>
                        <a:pt x="132759" y="69754"/>
                        <a:pt x="132822" y="68071"/>
                        <a:pt x="132797" y="66387"/>
                      </a:cubicBezTo>
                      <a:cubicBezTo>
                        <a:pt x="132797" y="29719"/>
                        <a:pt x="103079" y="1"/>
                        <a:pt x="66411" y="1"/>
                      </a:cubicBezTo>
                      <a:cubicBezTo>
                        <a:pt x="29744" y="1"/>
                        <a:pt x="25" y="29719"/>
                        <a:pt x="25" y="66387"/>
                      </a:cubicBezTo>
                      <a:cubicBezTo>
                        <a:pt x="0" y="68071"/>
                        <a:pt x="63" y="69754"/>
                        <a:pt x="214" y="71438"/>
                      </a:cubicBezTo>
                      <a:cubicBezTo>
                        <a:pt x="214" y="71501"/>
                        <a:pt x="226" y="71577"/>
                        <a:pt x="239" y="71639"/>
                      </a:cubicBezTo>
                      <a:cubicBezTo>
                        <a:pt x="264" y="71991"/>
                        <a:pt x="289" y="72343"/>
                        <a:pt x="327" y="72720"/>
                      </a:cubicBezTo>
                      <a:cubicBezTo>
                        <a:pt x="365" y="73135"/>
                        <a:pt x="415" y="73562"/>
                        <a:pt x="465" y="73977"/>
                      </a:cubicBezTo>
                      <a:cubicBezTo>
                        <a:pt x="478" y="74127"/>
                        <a:pt x="490" y="74278"/>
                        <a:pt x="515" y="74442"/>
                      </a:cubicBezTo>
                      <a:cubicBezTo>
                        <a:pt x="528" y="74617"/>
                        <a:pt x="553" y="74806"/>
                        <a:pt x="578" y="74994"/>
                      </a:cubicBezTo>
                      <a:cubicBezTo>
                        <a:pt x="2187" y="87887"/>
                        <a:pt x="8306" y="113182"/>
                        <a:pt x="31390" y="136140"/>
                      </a:cubicBezTo>
                      <a:cubicBezTo>
                        <a:pt x="35926" y="140652"/>
                        <a:pt x="39545" y="146030"/>
                        <a:pt x="41782" y="152036"/>
                      </a:cubicBezTo>
                      <a:cubicBezTo>
                        <a:pt x="42775" y="154650"/>
                        <a:pt x="43164" y="157176"/>
                        <a:pt x="43177" y="158985"/>
                      </a:cubicBezTo>
                      <a:cubicBezTo>
                        <a:pt x="43202" y="166299"/>
                        <a:pt x="42976" y="169591"/>
                        <a:pt x="66411" y="169591"/>
                      </a:cubicBezTo>
                      <a:cubicBezTo>
                        <a:pt x="89834" y="169591"/>
                        <a:pt x="89621" y="166286"/>
                        <a:pt x="89646" y="158985"/>
                      </a:cubicBezTo>
                      <a:cubicBezTo>
                        <a:pt x="89646" y="157176"/>
                        <a:pt x="90048" y="154650"/>
                        <a:pt x="91041" y="152036"/>
                      </a:cubicBezTo>
                      <a:cubicBezTo>
                        <a:pt x="93277" y="146042"/>
                        <a:pt x="96896" y="140652"/>
                        <a:pt x="101433" y="136140"/>
                      </a:cubicBezTo>
                      <a:cubicBezTo>
                        <a:pt x="124516" y="113182"/>
                        <a:pt x="130636" y="87887"/>
                        <a:pt x="132244" y="74994"/>
                      </a:cubicBezTo>
                      <a:cubicBezTo>
                        <a:pt x="132269" y="74806"/>
                        <a:pt x="132295" y="74617"/>
                        <a:pt x="132307" y="74442"/>
                      </a:cubicBezTo>
                      <a:close/>
                    </a:path>
                  </a:pathLst>
                </a:custGeom>
                <a:noFill/>
                <a:ln w="9525" cap="flat" cmpd="sng">
                  <a:solidFill>
                    <a:schemeClr val="bg1">
                      <a:alpha val="12000"/>
                    </a:schemeClr>
                  </a:solidFill>
                  <a:prstDash val="solid"/>
                  <a:miter lim="125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grpSp>
        <p:nvGrpSpPr>
          <p:cNvPr id="30" name="Google Shape;8459;p69">
            <a:extLst>
              <a:ext uri="{FF2B5EF4-FFF2-40B4-BE49-F238E27FC236}">
                <a16:creationId xmlns:a16="http://schemas.microsoft.com/office/drawing/2014/main" id="{37CC6B9E-102C-8449-964E-F9446D5BFB1F}"/>
              </a:ext>
            </a:extLst>
          </p:cNvPr>
          <p:cNvGrpSpPr/>
          <p:nvPr/>
        </p:nvGrpSpPr>
        <p:grpSpPr>
          <a:xfrm>
            <a:off x="6804110" y="2246809"/>
            <a:ext cx="4700477" cy="3957123"/>
            <a:chOff x="951975" y="315800"/>
            <a:chExt cx="5860325" cy="4933550"/>
          </a:xfrm>
        </p:grpSpPr>
        <p:sp>
          <p:nvSpPr>
            <p:cNvPr id="31" name="Google Shape;8460;p69">
              <a:extLst>
                <a:ext uri="{FF2B5EF4-FFF2-40B4-BE49-F238E27FC236}">
                  <a16:creationId xmlns:a16="http://schemas.microsoft.com/office/drawing/2014/main" id="{D1BB2DE1-F7F0-5A45-97C6-5E8BF23206BC}"/>
                </a:ext>
              </a:extLst>
            </p:cNvPr>
            <p:cNvSpPr/>
            <p:nvPr/>
          </p:nvSpPr>
          <p:spPr>
            <a:xfrm>
              <a:off x="6501500" y="3684025"/>
              <a:ext cx="310800" cy="261200"/>
            </a:xfrm>
            <a:custGeom>
              <a:avLst/>
              <a:gdLst/>
              <a:ahLst/>
              <a:cxnLst/>
              <a:rect l="l" t="t" r="r" b="b"/>
              <a:pathLst>
                <a:path w="12432" h="10448" extrusionOk="0">
                  <a:moveTo>
                    <a:pt x="4963" y="0"/>
                  </a:moveTo>
                  <a:cubicBezTo>
                    <a:pt x="2239" y="0"/>
                    <a:pt x="0" y="2356"/>
                    <a:pt x="0" y="5120"/>
                  </a:cubicBezTo>
                  <a:cubicBezTo>
                    <a:pt x="0" y="8227"/>
                    <a:pt x="2220" y="10447"/>
                    <a:pt x="5328" y="10447"/>
                  </a:cubicBezTo>
                  <a:cubicBezTo>
                    <a:pt x="9989" y="10447"/>
                    <a:pt x="12431" y="4898"/>
                    <a:pt x="8879" y="1568"/>
                  </a:cubicBezTo>
                  <a:cubicBezTo>
                    <a:pt x="7991" y="458"/>
                    <a:pt x="6660" y="14"/>
                    <a:pt x="5328" y="14"/>
                  </a:cubicBezTo>
                  <a:cubicBezTo>
                    <a:pt x="5205" y="5"/>
                    <a:pt x="5084" y="0"/>
                    <a:pt x="4963" y="0"/>
                  </a:cubicBezTo>
                  <a:close/>
                </a:path>
              </a:pathLst>
            </a:custGeom>
            <a:noFill/>
            <a:ln w="9525" cap="flat" cmpd="sng">
              <a:solidFill>
                <a:schemeClr val="bg1">
                  <a:alpha val="12000"/>
                </a:scheme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8461;p69">
              <a:extLst>
                <a:ext uri="{FF2B5EF4-FFF2-40B4-BE49-F238E27FC236}">
                  <a16:creationId xmlns:a16="http://schemas.microsoft.com/office/drawing/2014/main" id="{5D0DA0B3-A633-5544-9319-61CD94F8A2AA}"/>
                </a:ext>
              </a:extLst>
            </p:cNvPr>
            <p:cNvSpPr/>
            <p:nvPr/>
          </p:nvSpPr>
          <p:spPr>
            <a:xfrm>
              <a:off x="6501500" y="2945200"/>
              <a:ext cx="310800" cy="261925"/>
            </a:xfrm>
            <a:custGeom>
              <a:avLst/>
              <a:gdLst/>
              <a:ahLst/>
              <a:cxnLst/>
              <a:rect l="l" t="t" r="r" b="b"/>
              <a:pathLst>
                <a:path w="12432" h="10477" extrusionOk="0">
                  <a:moveTo>
                    <a:pt x="5852" y="1"/>
                  </a:moveTo>
                  <a:cubicBezTo>
                    <a:pt x="5678" y="1"/>
                    <a:pt x="5503" y="15"/>
                    <a:pt x="5328" y="44"/>
                  </a:cubicBezTo>
                  <a:cubicBezTo>
                    <a:pt x="5205" y="34"/>
                    <a:pt x="5084" y="30"/>
                    <a:pt x="4963" y="30"/>
                  </a:cubicBezTo>
                  <a:cubicBezTo>
                    <a:pt x="2239" y="30"/>
                    <a:pt x="0" y="2386"/>
                    <a:pt x="0" y="5149"/>
                  </a:cubicBezTo>
                  <a:cubicBezTo>
                    <a:pt x="0" y="8035"/>
                    <a:pt x="2220" y="10477"/>
                    <a:pt x="5328" y="10477"/>
                  </a:cubicBezTo>
                  <a:cubicBezTo>
                    <a:pt x="9989" y="10477"/>
                    <a:pt x="12431" y="4705"/>
                    <a:pt x="8879" y="1376"/>
                  </a:cubicBezTo>
                  <a:cubicBezTo>
                    <a:pt x="8108" y="604"/>
                    <a:pt x="7002" y="1"/>
                    <a:pt x="5852" y="1"/>
                  </a:cubicBezTo>
                  <a:close/>
                </a:path>
              </a:pathLst>
            </a:custGeom>
            <a:noFill/>
            <a:ln w="9525" cap="flat" cmpd="sng">
              <a:solidFill>
                <a:schemeClr val="bg1">
                  <a:alpha val="12000"/>
                </a:scheme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8462;p69">
              <a:extLst>
                <a:ext uri="{FF2B5EF4-FFF2-40B4-BE49-F238E27FC236}">
                  <a16:creationId xmlns:a16="http://schemas.microsoft.com/office/drawing/2014/main" id="{EBA99EE9-9BAE-E841-995B-D61D4506E3F7}"/>
                </a:ext>
              </a:extLst>
            </p:cNvPr>
            <p:cNvSpPr/>
            <p:nvPr/>
          </p:nvSpPr>
          <p:spPr>
            <a:xfrm>
              <a:off x="6501500" y="2202650"/>
              <a:ext cx="310800" cy="266400"/>
            </a:xfrm>
            <a:custGeom>
              <a:avLst/>
              <a:gdLst/>
              <a:ahLst/>
              <a:cxnLst/>
              <a:rect l="l" t="t" r="r" b="b"/>
              <a:pathLst>
                <a:path w="12432" h="10656" extrusionOk="0">
                  <a:moveTo>
                    <a:pt x="5328" y="0"/>
                  </a:moveTo>
                  <a:cubicBezTo>
                    <a:pt x="2442" y="0"/>
                    <a:pt x="0" y="2442"/>
                    <a:pt x="0" y="5328"/>
                  </a:cubicBezTo>
                  <a:cubicBezTo>
                    <a:pt x="0" y="8214"/>
                    <a:pt x="2220" y="10655"/>
                    <a:pt x="5328" y="10655"/>
                  </a:cubicBezTo>
                  <a:cubicBezTo>
                    <a:pt x="9989" y="10655"/>
                    <a:pt x="12431" y="4884"/>
                    <a:pt x="8879" y="1554"/>
                  </a:cubicBezTo>
                  <a:cubicBezTo>
                    <a:pt x="7991" y="444"/>
                    <a:pt x="6660" y="0"/>
                    <a:pt x="5328" y="0"/>
                  </a:cubicBezTo>
                  <a:close/>
                </a:path>
              </a:pathLst>
            </a:custGeom>
            <a:noFill/>
            <a:ln w="9525" cap="flat" cmpd="sng">
              <a:solidFill>
                <a:schemeClr val="bg1">
                  <a:alpha val="12000"/>
                </a:scheme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8463;p69">
              <a:extLst>
                <a:ext uri="{FF2B5EF4-FFF2-40B4-BE49-F238E27FC236}">
                  <a16:creationId xmlns:a16="http://schemas.microsoft.com/office/drawing/2014/main" id="{B63B4D94-176A-D04E-9423-EE69E5974D2F}"/>
                </a:ext>
              </a:extLst>
            </p:cNvPr>
            <p:cNvSpPr/>
            <p:nvPr/>
          </p:nvSpPr>
          <p:spPr>
            <a:xfrm>
              <a:off x="951975" y="3495675"/>
              <a:ext cx="5460750" cy="1753675"/>
            </a:xfrm>
            <a:custGeom>
              <a:avLst/>
              <a:gdLst/>
              <a:ahLst/>
              <a:cxnLst/>
              <a:rect l="l" t="t" r="r" b="b"/>
              <a:pathLst>
                <a:path w="218430" h="70147" fill="none" extrusionOk="0">
                  <a:moveTo>
                    <a:pt x="29746" y="1"/>
                  </a:moveTo>
                  <a:lnTo>
                    <a:pt x="0" y="14430"/>
                  </a:lnTo>
                  <a:lnTo>
                    <a:pt x="109215" y="70147"/>
                  </a:lnTo>
                  <a:lnTo>
                    <a:pt x="218429" y="14430"/>
                  </a:lnTo>
                  <a:lnTo>
                    <a:pt x="188684" y="1"/>
                  </a:lnTo>
                  <a:lnTo>
                    <a:pt x="109215" y="40623"/>
                  </a:lnTo>
                  <a:close/>
                </a:path>
              </a:pathLst>
            </a:custGeom>
            <a:noFill/>
            <a:ln w="9525" cap="flat" cmpd="sng">
              <a:solidFill>
                <a:schemeClr val="bg1">
                  <a:alpha val="12000"/>
                </a:schemeClr>
              </a:solidFill>
              <a:prstDash val="solid"/>
              <a:miter lim="22198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8464;p69">
              <a:extLst>
                <a:ext uri="{FF2B5EF4-FFF2-40B4-BE49-F238E27FC236}">
                  <a16:creationId xmlns:a16="http://schemas.microsoft.com/office/drawing/2014/main" id="{46A1162C-6816-774A-8745-78851DB33D82}"/>
                </a:ext>
              </a:extLst>
            </p:cNvPr>
            <p:cNvSpPr/>
            <p:nvPr/>
          </p:nvSpPr>
          <p:spPr>
            <a:xfrm>
              <a:off x="951975" y="2757600"/>
              <a:ext cx="5460750" cy="1753675"/>
            </a:xfrm>
            <a:custGeom>
              <a:avLst/>
              <a:gdLst/>
              <a:ahLst/>
              <a:cxnLst/>
              <a:rect l="l" t="t" r="r" b="b"/>
              <a:pathLst>
                <a:path w="218430" h="70147" fill="none" extrusionOk="0">
                  <a:moveTo>
                    <a:pt x="188684" y="0"/>
                  </a:moveTo>
                  <a:lnTo>
                    <a:pt x="158939" y="15095"/>
                  </a:lnTo>
                  <a:lnTo>
                    <a:pt x="109215" y="40623"/>
                  </a:lnTo>
                  <a:lnTo>
                    <a:pt x="59491" y="15095"/>
                  </a:lnTo>
                  <a:lnTo>
                    <a:pt x="29746" y="0"/>
                  </a:lnTo>
                  <a:lnTo>
                    <a:pt x="0" y="14429"/>
                  </a:lnTo>
                  <a:lnTo>
                    <a:pt x="29746" y="29524"/>
                  </a:lnTo>
                  <a:lnTo>
                    <a:pt x="109215" y="70146"/>
                  </a:lnTo>
                  <a:lnTo>
                    <a:pt x="188684" y="29524"/>
                  </a:lnTo>
                  <a:lnTo>
                    <a:pt x="218429" y="14429"/>
                  </a:lnTo>
                  <a:close/>
                </a:path>
              </a:pathLst>
            </a:custGeom>
            <a:noFill/>
            <a:ln w="9525" cap="flat" cmpd="sng">
              <a:solidFill>
                <a:schemeClr val="bg1">
                  <a:alpha val="12000"/>
                </a:schemeClr>
              </a:solidFill>
              <a:prstDash val="solid"/>
              <a:miter lim="22198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8465;p69">
              <a:extLst>
                <a:ext uri="{FF2B5EF4-FFF2-40B4-BE49-F238E27FC236}">
                  <a16:creationId xmlns:a16="http://schemas.microsoft.com/office/drawing/2014/main" id="{A1CA7D20-28FE-E34F-800B-793FD398FE49}"/>
                </a:ext>
              </a:extLst>
            </p:cNvPr>
            <p:cNvSpPr/>
            <p:nvPr/>
          </p:nvSpPr>
          <p:spPr>
            <a:xfrm>
              <a:off x="951975" y="2019500"/>
              <a:ext cx="5460750" cy="1753675"/>
            </a:xfrm>
            <a:custGeom>
              <a:avLst/>
              <a:gdLst/>
              <a:ahLst/>
              <a:cxnLst/>
              <a:rect l="l" t="t" r="r" b="b"/>
              <a:pathLst>
                <a:path w="218430" h="70147" fill="none" extrusionOk="0">
                  <a:moveTo>
                    <a:pt x="188684" y="1"/>
                  </a:moveTo>
                  <a:lnTo>
                    <a:pt x="158939" y="15096"/>
                  </a:lnTo>
                  <a:lnTo>
                    <a:pt x="129193" y="30190"/>
                  </a:lnTo>
                  <a:lnTo>
                    <a:pt x="109215" y="40623"/>
                  </a:lnTo>
                  <a:lnTo>
                    <a:pt x="89237" y="30190"/>
                  </a:lnTo>
                  <a:lnTo>
                    <a:pt x="59491" y="15096"/>
                  </a:lnTo>
                  <a:lnTo>
                    <a:pt x="29746" y="1"/>
                  </a:lnTo>
                  <a:lnTo>
                    <a:pt x="0" y="14208"/>
                  </a:lnTo>
                  <a:lnTo>
                    <a:pt x="29746" y="29524"/>
                  </a:lnTo>
                  <a:lnTo>
                    <a:pt x="59491" y="44619"/>
                  </a:lnTo>
                  <a:lnTo>
                    <a:pt x="109215" y="70147"/>
                  </a:lnTo>
                  <a:lnTo>
                    <a:pt x="158939" y="44619"/>
                  </a:lnTo>
                  <a:lnTo>
                    <a:pt x="188684" y="29524"/>
                  </a:lnTo>
                  <a:lnTo>
                    <a:pt x="218429" y="14208"/>
                  </a:lnTo>
                  <a:close/>
                </a:path>
              </a:pathLst>
            </a:custGeom>
            <a:noFill/>
            <a:ln w="9525" cap="flat" cmpd="sng">
              <a:solidFill>
                <a:schemeClr val="bg1">
                  <a:alpha val="12000"/>
                </a:schemeClr>
              </a:solidFill>
              <a:prstDash val="solid"/>
              <a:miter lim="22198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8466;p69">
              <a:extLst>
                <a:ext uri="{FF2B5EF4-FFF2-40B4-BE49-F238E27FC236}">
                  <a16:creationId xmlns:a16="http://schemas.microsoft.com/office/drawing/2014/main" id="{3664279F-BDDC-4840-B72D-819C3BED3BBA}"/>
                </a:ext>
              </a:extLst>
            </p:cNvPr>
            <p:cNvSpPr/>
            <p:nvPr/>
          </p:nvSpPr>
          <p:spPr>
            <a:xfrm>
              <a:off x="951975" y="315800"/>
              <a:ext cx="5460750" cy="2719300"/>
            </a:xfrm>
            <a:custGeom>
              <a:avLst/>
              <a:gdLst/>
              <a:ahLst/>
              <a:cxnLst/>
              <a:rect l="l" t="t" r="r" b="b"/>
              <a:pathLst>
                <a:path w="218430" h="108772" fill="none" extrusionOk="0">
                  <a:moveTo>
                    <a:pt x="109215" y="1"/>
                  </a:moveTo>
                  <a:lnTo>
                    <a:pt x="0" y="52832"/>
                  </a:lnTo>
                  <a:lnTo>
                    <a:pt x="109215" y="108771"/>
                  </a:lnTo>
                  <a:lnTo>
                    <a:pt x="218429" y="52832"/>
                  </a:lnTo>
                  <a:close/>
                </a:path>
              </a:pathLst>
            </a:custGeom>
            <a:noFill/>
            <a:ln w="9525" cap="flat" cmpd="sng">
              <a:solidFill>
                <a:schemeClr val="bg1">
                  <a:alpha val="12000"/>
                </a:schemeClr>
              </a:solidFill>
              <a:prstDash val="solid"/>
              <a:miter lim="22198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8467;p69">
              <a:extLst>
                <a:ext uri="{FF2B5EF4-FFF2-40B4-BE49-F238E27FC236}">
                  <a16:creationId xmlns:a16="http://schemas.microsoft.com/office/drawing/2014/main" id="{2295FA5C-BF6E-D043-A591-1C572763FDF3}"/>
                </a:ext>
              </a:extLst>
            </p:cNvPr>
            <p:cNvSpPr/>
            <p:nvPr/>
          </p:nvSpPr>
          <p:spPr>
            <a:xfrm>
              <a:off x="6501500" y="1464200"/>
              <a:ext cx="310800" cy="261550"/>
            </a:xfrm>
            <a:custGeom>
              <a:avLst/>
              <a:gdLst/>
              <a:ahLst/>
              <a:cxnLst/>
              <a:rect l="l" t="t" r="r" b="b"/>
              <a:pathLst>
                <a:path w="12432" h="10462" extrusionOk="0">
                  <a:moveTo>
                    <a:pt x="4963" y="1"/>
                  </a:moveTo>
                  <a:cubicBezTo>
                    <a:pt x="2239" y="1"/>
                    <a:pt x="0" y="2357"/>
                    <a:pt x="0" y="5120"/>
                  </a:cubicBezTo>
                  <a:cubicBezTo>
                    <a:pt x="0" y="8097"/>
                    <a:pt x="2036" y="10462"/>
                    <a:pt x="4938" y="10462"/>
                  </a:cubicBezTo>
                  <a:cubicBezTo>
                    <a:pt x="5066" y="10462"/>
                    <a:pt x="5196" y="10457"/>
                    <a:pt x="5328" y="10448"/>
                  </a:cubicBezTo>
                  <a:cubicBezTo>
                    <a:pt x="9989" y="10448"/>
                    <a:pt x="12431" y="4898"/>
                    <a:pt x="8879" y="1569"/>
                  </a:cubicBezTo>
                  <a:cubicBezTo>
                    <a:pt x="7991" y="459"/>
                    <a:pt x="6660" y="15"/>
                    <a:pt x="5328" y="15"/>
                  </a:cubicBezTo>
                  <a:cubicBezTo>
                    <a:pt x="5205" y="5"/>
                    <a:pt x="5084" y="1"/>
                    <a:pt x="4963" y="1"/>
                  </a:cubicBezTo>
                  <a:close/>
                </a:path>
              </a:pathLst>
            </a:custGeom>
            <a:noFill/>
            <a:ln w="9525" cap="flat" cmpd="sng">
              <a:solidFill>
                <a:schemeClr val="bg1">
                  <a:alpha val="12000"/>
                </a:scheme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 name="Rectangle 40">
            <a:extLst>
              <a:ext uri="{FF2B5EF4-FFF2-40B4-BE49-F238E27FC236}">
                <a16:creationId xmlns:a16="http://schemas.microsoft.com/office/drawing/2014/main" id="{B50EFEE8-A82B-934A-9DB5-B8733957D93D}"/>
              </a:ext>
            </a:extLst>
          </p:cNvPr>
          <p:cNvSpPr/>
          <p:nvPr/>
        </p:nvSpPr>
        <p:spPr>
          <a:xfrm>
            <a:off x="6804110" y="1492174"/>
            <a:ext cx="4379984" cy="707886"/>
          </a:xfrm>
          <a:prstGeom prst="rect">
            <a:avLst/>
          </a:prstGeom>
        </p:spPr>
        <p:txBody>
          <a:bodyPr wrap="square">
            <a:spAutoFit/>
          </a:bodyPr>
          <a:lstStyle/>
          <a:p>
            <a:pPr marL="0" lvl="1" algn="ctr" fontAlgn="base">
              <a:spcAft>
                <a:spcPts val="600"/>
              </a:spcAft>
              <a:defRPr sz="2200">
                <a:solidFill>
                  <a:srgbClr val="FFFFFF"/>
                </a:solidFill>
                <a:latin typeface="Helvetica Neue"/>
                <a:ea typeface="Helvetica Neue"/>
                <a:cs typeface="Helvetica Neue"/>
                <a:sym typeface="Helvetica Neue"/>
              </a:defRPr>
            </a:pPr>
            <a:r>
              <a:rPr lang="en-US" sz="2000" b="1" dirty="0">
                <a:solidFill>
                  <a:schemeClr val="bg1"/>
                </a:solidFill>
                <a:latin typeface="Source Sans Pro" panose="020B0503030403020204" pitchFamily="34" charset="0"/>
                <a:ea typeface="Source Sans Pro" panose="020B0503030403020204" pitchFamily="34" charset="0"/>
                <a:cs typeface="Helvetica Neue"/>
              </a:rPr>
              <a:t>PROPRIETARY SALES &amp; MARKETING INTELLIGENCE DATABASE</a:t>
            </a:r>
          </a:p>
        </p:txBody>
      </p:sp>
      <p:sp>
        <p:nvSpPr>
          <p:cNvPr id="42" name="Rectangle 41">
            <a:extLst>
              <a:ext uri="{FF2B5EF4-FFF2-40B4-BE49-F238E27FC236}">
                <a16:creationId xmlns:a16="http://schemas.microsoft.com/office/drawing/2014/main" id="{4966254D-840A-104F-AA55-217F75134880}"/>
              </a:ext>
            </a:extLst>
          </p:cNvPr>
          <p:cNvSpPr/>
          <p:nvPr/>
        </p:nvSpPr>
        <p:spPr>
          <a:xfrm>
            <a:off x="7166868" y="2663266"/>
            <a:ext cx="3737533" cy="3477875"/>
          </a:xfrm>
          <a:prstGeom prst="rect">
            <a:avLst/>
          </a:prstGeom>
        </p:spPr>
        <p:txBody>
          <a:bodyPr wrap="square">
            <a:spAutoFit/>
          </a:bodyPr>
          <a:lstStyle/>
          <a:p>
            <a:pPr algn="ctr"/>
            <a:r>
              <a:rPr lang="en-US" sz="1600" b="1" dirty="0">
                <a:solidFill>
                  <a:schemeClr val="bg1"/>
                </a:solidFill>
                <a:latin typeface="Source Sans Pro" panose="020B0503030403020204" pitchFamily="34" charset="0"/>
                <a:ea typeface="Source Sans Pro" panose="020B0503030403020204" pitchFamily="34" charset="0"/>
              </a:rPr>
              <a:t>Over 12,000 miles of documented canals with associated data including:</a:t>
            </a:r>
          </a:p>
          <a:p>
            <a:pPr algn="ctr"/>
            <a:endParaRPr lang="en-US" sz="1000" dirty="0">
              <a:solidFill>
                <a:schemeClr val="bg1"/>
              </a:solidFill>
              <a:latin typeface="Source Sans Pro" panose="020B0503030403020204" pitchFamily="34" charset="0"/>
              <a:ea typeface="Source Sans Pro" panose="020B0503030403020204" pitchFamily="34" charset="0"/>
            </a:endParaRPr>
          </a:p>
          <a:p>
            <a:pPr algn="ctr"/>
            <a:r>
              <a:rPr lang="en-US" sz="1600" dirty="0">
                <a:solidFill>
                  <a:schemeClr val="bg1"/>
                </a:solidFill>
                <a:latin typeface="Source Sans Pro" panose="020B0503030403020204" pitchFamily="34" charset="0"/>
                <a:ea typeface="Source Sans Pro" panose="020B0503030403020204" pitchFamily="34" charset="0"/>
              </a:rPr>
              <a:t>Infrastructure owner</a:t>
            </a:r>
          </a:p>
          <a:p>
            <a:pPr algn="ctr"/>
            <a:endParaRPr lang="en-US" sz="1000" dirty="0">
              <a:solidFill>
                <a:schemeClr val="bg1"/>
              </a:solidFill>
              <a:latin typeface="Source Sans Pro" panose="020B0503030403020204" pitchFamily="34" charset="0"/>
              <a:ea typeface="Source Sans Pro" panose="020B0503030403020204" pitchFamily="34" charset="0"/>
            </a:endParaRPr>
          </a:p>
          <a:p>
            <a:pPr algn="ctr"/>
            <a:r>
              <a:rPr lang="en-US" sz="1600" dirty="0">
                <a:solidFill>
                  <a:schemeClr val="bg1"/>
                </a:solidFill>
                <a:latin typeface="Source Sans Pro" panose="020B0503030403020204" pitchFamily="34" charset="0"/>
                <a:ea typeface="Source Sans Pro" panose="020B0503030403020204" pitchFamily="34" charset="0"/>
              </a:rPr>
              <a:t>Construction type</a:t>
            </a:r>
          </a:p>
          <a:p>
            <a:pPr algn="ctr"/>
            <a:endParaRPr lang="en-US" sz="1000" dirty="0">
              <a:solidFill>
                <a:schemeClr val="bg1"/>
              </a:solidFill>
              <a:latin typeface="Source Sans Pro" panose="020B0503030403020204" pitchFamily="34" charset="0"/>
              <a:ea typeface="Source Sans Pro" panose="020B0503030403020204" pitchFamily="34" charset="0"/>
            </a:endParaRPr>
          </a:p>
          <a:p>
            <a:pPr algn="ctr"/>
            <a:r>
              <a:rPr lang="en-US" sz="1600" dirty="0">
                <a:solidFill>
                  <a:schemeClr val="bg1"/>
                </a:solidFill>
                <a:latin typeface="Source Sans Pro" panose="020B0503030403020204" pitchFamily="34" charset="0"/>
                <a:ea typeface="Source Sans Pro" panose="020B0503030403020204" pitchFamily="34" charset="0"/>
              </a:rPr>
              <a:t>Utility service territory</a:t>
            </a:r>
          </a:p>
          <a:p>
            <a:pPr algn="ctr"/>
            <a:endParaRPr lang="en-US" sz="1000" dirty="0">
              <a:solidFill>
                <a:schemeClr val="bg1"/>
              </a:solidFill>
              <a:latin typeface="Source Sans Pro" panose="020B0503030403020204" pitchFamily="34" charset="0"/>
              <a:ea typeface="Source Sans Pro" panose="020B0503030403020204" pitchFamily="34" charset="0"/>
            </a:endParaRPr>
          </a:p>
          <a:p>
            <a:pPr algn="ctr"/>
            <a:r>
              <a:rPr lang="en-US" sz="1600" dirty="0">
                <a:solidFill>
                  <a:schemeClr val="bg1"/>
                </a:solidFill>
                <a:latin typeface="Source Sans Pro" panose="020B0503030403020204" pitchFamily="34" charset="0"/>
                <a:ea typeface="Source Sans Pro" panose="020B0503030403020204" pitchFamily="34" charset="0"/>
              </a:rPr>
              <a:t>Flow indication</a:t>
            </a:r>
          </a:p>
          <a:p>
            <a:pPr algn="ctr"/>
            <a:endParaRPr lang="en-US" sz="1000" dirty="0">
              <a:solidFill>
                <a:schemeClr val="bg1"/>
              </a:solidFill>
              <a:latin typeface="Source Sans Pro" panose="020B0503030403020204" pitchFamily="34" charset="0"/>
              <a:ea typeface="Source Sans Pro" panose="020B0503030403020204" pitchFamily="34" charset="0"/>
            </a:endParaRPr>
          </a:p>
          <a:p>
            <a:pPr algn="ctr"/>
            <a:r>
              <a:rPr lang="en-US" sz="1600" dirty="0">
                <a:solidFill>
                  <a:schemeClr val="bg1"/>
                </a:solidFill>
                <a:latin typeface="Source Sans Pro" panose="020B0503030403020204" pitchFamily="34" charset="0"/>
                <a:ea typeface="Source Sans Pro" panose="020B0503030403020204" pitchFamily="34" charset="0"/>
              </a:rPr>
              <a:t>Debris indication</a:t>
            </a:r>
          </a:p>
          <a:p>
            <a:pPr algn="ctr"/>
            <a:endParaRPr lang="en-US" sz="1000" dirty="0">
              <a:solidFill>
                <a:schemeClr val="bg1"/>
              </a:solidFill>
              <a:latin typeface="Source Sans Pro" panose="020B0503030403020204" pitchFamily="34" charset="0"/>
              <a:ea typeface="Source Sans Pro" panose="020B0503030403020204" pitchFamily="34" charset="0"/>
            </a:endParaRPr>
          </a:p>
          <a:p>
            <a:pPr algn="ctr"/>
            <a:r>
              <a:rPr lang="en-US" sz="1600" dirty="0">
                <a:solidFill>
                  <a:schemeClr val="bg1"/>
                </a:solidFill>
                <a:latin typeface="Source Sans Pro" panose="020B0503030403020204" pitchFamily="34" charset="0"/>
                <a:ea typeface="Source Sans Pro" panose="020B0503030403020204" pitchFamily="34" charset="0"/>
              </a:rPr>
              <a:t>Installation access</a:t>
            </a:r>
          </a:p>
          <a:p>
            <a:pPr algn="ctr"/>
            <a:endParaRPr lang="en-US" sz="1000" dirty="0">
              <a:solidFill>
                <a:schemeClr val="bg1"/>
              </a:solidFill>
              <a:latin typeface="Source Sans Pro" panose="020B0503030403020204" pitchFamily="34" charset="0"/>
              <a:ea typeface="Source Sans Pro" panose="020B0503030403020204" pitchFamily="34" charset="0"/>
            </a:endParaRPr>
          </a:p>
          <a:p>
            <a:pPr algn="ctr"/>
            <a:r>
              <a:rPr lang="en-US" sz="1600" dirty="0">
                <a:solidFill>
                  <a:schemeClr val="bg1"/>
                </a:solidFill>
                <a:latin typeface="Source Sans Pro" panose="020B0503030403020204" pitchFamily="34" charset="0"/>
                <a:ea typeface="Source Sans Pro" panose="020B0503030403020204" pitchFamily="34" charset="0"/>
              </a:rPr>
              <a:t>C&amp;I </a:t>
            </a:r>
            <a:r>
              <a:rPr lang="en-US" sz="1600" dirty="0" err="1">
                <a:solidFill>
                  <a:schemeClr val="bg1"/>
                </a:solidFill>
                <a:latin typeface="Source Sans Pro" panose="020B0503030403020204" pitchFamily="34" charset="0"/>
                <a:ea typeface="Source Sans Pro" panose="020B0503030403020204" pitchFamily="34" charset="0"/>
              </a:rPr>
              <a:t>Offtakers</a:t>
            </a:r>
            <a:endParaRPr lang="en-US" sz="1600" dirty="0">
              <a:solidFill>
                <a:schemeClr val="bg1"/>
              </a:solidFill>
              <a:latin typeface="Source Sans Pro" panose="020B0503030403020204" pitchFamily="34" charset="0"/>
              <a:ea typeface="Source Sans Pro" panose="020B0503030403020204" pitchFamily="34" charset="0"/>
            </a:endParaRPr>
          </a:p>
        </p:txBody>
      </p:sp>
      <p:sp>
        <p:nvSpPr>
          <p:cNvPr id="43" name="Rectangle 42">
            <a:extLst>
              <a:ext uri="{FF2B5EF4-FFF2-40B4-BE49-F238E27FC236}">
                <a16:creationId xmlns:a16="http://schemas.microsoft.com/office/drawing/2014/main" id="{CBF6D11D-56C8-5B40-8813-32F97ADCC262}"/>
              </a:ext>
            </a:extLst>
          </p:cNvPr>
          <p:cNvSpPr/>
          <p:nvPr/>
        </p:nvSpPr>
        <p:spPr>
          <a:xfrm>
            <a:off x="925419" y="2663266"/>
            <a:ext cx="4614176" cy="3170099"/>
          </a:xfrm>
          <a:prstGeom prst="rect">
            <a:avLst/>
          </a:prstGeom>
        </p:spPr>
        <p:txBody>
          <a:bodyPr wrap="square">
            <a:spAutoFit/>
          </a:bodyPr>
          <a:lstStyle/>
          <a:p>
            <a:pPr algn="ctr"/>
            <a:r>
              <a:rPr lang="en-US" sz="1600" b="1" dirty="0">
                <a:solidFill>
                  <a:schemeClr val="bg1"/>
                </a:solidFill>
                <a:latin typeface="Source Sans Pro" panose="020B0503030403020204" pitchFamily="34" charset="0"/>
                <a:ea typeface="Source Sans Pro" panose="020B0503030403020204" pitchFamily="34" charset="0"/>
              </a:rPr>
              <a:t>Turbine Hydrokinetic Energy System </a:t>
            </a:r>
            <a:br>
              <a:rPr lang="en-US" sz="1600" b="1" dirty="0">
                <a:solidFill>
                  <a:schemeClr val="bg1"/>
                </a:solidFill>
                <a:latin typeface="Source Sans Pro" panose="020B0503030403020204" pitchFamily="34" charset="0"/>
                <a:ea typeface="Source Sans Pro" panose="020B0503030403020204" pitchFamily="34" charset="0"/>
              </a:rPr>
            </a:br>
            <a:r>
              <a:rPr lang="en-US" sz="1600" dirty="0">
                <a:solidFill>
                  <a:schemeClr val="bg1"/>
                </a:solidFill>
                <a:latin typeface="Source Sans Pro" panose="020B0503030403020204" pitchFamily="34" charset="0"/>
                <a:ea typeface="Source Sans Pro" panose="020B0503030403020204" pitchFamily="34" charset="0"/>
              </a:rPr>
              <a:t>(pending)</a:t>
            </a:r>
            <a:br>
              <a:rPr lang="en-US" sz="1600" dirty="0">
                <a:solidFill>
                  <a:schemeClr val="bg1"/>
                </a:solidFill>
                <a:latin typeface="Source Sans Pro" panose="020B0503030403020204" pitchFamily="34" charset="0"/>
                <a:ea typeface="Source Sans Pro" panose="020B0503030403020204" pitchFamily="34" charset="0"/>
              </a:rPr>
            </a:br>
            <a:endParaRPr lang="en-US" sz="1000" dirty="0">
              <a:solidFill>
                <a:schemeClr val="bg1"/>
              </a:solidFill>
              <a:latin typeface="Source Sans Pro" panose="020B0503030403020204" pitchFamily="34" charset="0"/>
              <a:ea typeface="Source Sans Pro" panose="020B0503030403020204" pitchFamily="34" charset="0"/>
            </a:endParaRPr>
          </a:p>
          <a:p>
            <a:pPr algn="ctr"/>
            <a:r>
              <a:rPr lang="en-US" sz="1600" b="1" dirty="0">
                <a:solidFill>
                  <a:schemeClr val="bg1"/>
                </a:solidFill>
                <a:latin typeface="Source Sans Pro" panose="020B0503030403020204" pitchFamily="34" charset="0"/>
                <a:ea typeface="Source Sans Pro" panose="020B0503030403020204" pitchFamily="34" charset="0"/>
              </a:rPr>
              <a:t>Hydro Transitions</a:t>
            </a:r>
            <a:br>
              <a:rPr lang="en-US" sz="1600" dirty="0">
                <a:solidFill>
                  <a:schemeClr val="bg1"/>
                </a:solidFill>
                <a:latin typeface="Source Sans Pro" panose="020B0503030403020204" pitchFamily="34" charset="0"/>
                <a:ea typeface="Source Sans Pro" panose="020B0503030403020204" pitchFamily="34" charset="0"/>
              </a:rPr>
            </a:br>
            <a:r>
              <a:rPr lang="en-US" sz="1600" dirty="0">
                <a:solidFill>
                  <a:schemeClr val="bg1"/>
                </a:solidFill>
                <a:latin typeface="Source Sans Pro" panose="020B0503030403020204" pitchFamily="34" charset="0"/>
                <a:ea typeface="Source Sans Pro" panose="020B0503030403020204" pitchFamily="34" charset="0"/>
              </a:rPr>
              <a:t>(issued)</a:t>
            </a:r>
          </a:p>
          <a:p>
            <a:pPr algn="ctr"/>
            <a:endParaRPr lang="en-US" sz="1000" dirty="0">
              <a:solidFill>
                <a:schemeClr val="bg1"/>
              </a:solidFill>
              <a:latin typeface="Source Sans Pro" panose="020B0503030403020204" pitchFamily="34" charset="0"/>
              <a:ea typeface="Source Sans Pro" panose="020B0503030403020204" pitchFamily="34" charset="0"/>
            </a:endParaRPr>
          </a:p>
          <a:p>
            <a:pPr algn="ctr"/>
            <a:r>
              <a:rPr lang="en-US" sz="1600" b="1" dirty="0">
                <a:solidFill>
                  <a:schemeClr val="bg1"/>
                </a:solidFill>
                <a:latin typeface="Source Sans Pro" panose="020B0503030403020204" pitchFamily="34" charset="0"/>
                <a:ea typeface="Source Sans Pro" panose="020B0503030403020204" pitchFamily="34" charset="0"/>
              </a:rPr>
              <a:t>Cassette </a:t>
            </a:r>
            <a:br>
              <a:rPr lang="en-US" sz="1600" dirty="0">
                <a:solidFill>
                  <a:schemeClr val="bg1"/>
                </a:solidFill>
                <a:latin typeface="Source Sans Pro" panose="020B0503030403020204" pitchFamily="34" charset="0"/>
                <a:ea typeface="Source Sans Pro" panose="020B0503030403020204" pitchFamily="34" charset="0"/>
              </a:rPr>
            </a:br>
            <a:r>
              <a:rPr lang="en-US" sz="1600" dirty="0">
                <a:solidFill>
                  <a:schemeClr val="bg1"/>
                </a:solidFill>
                <a:latin typeface="Source Sans Pro" panose="020B0503030403020204" pitchFamily="34" charset="0"/>
                <a:ea typeface="Source Sans Pro" panose="020B0503030403020204" pitchFamily="34" charset="0"/>
              </a:rPr>
              <a:t>(pending)</a:t>
            </a:r>
          </a:p>
          <a:p>
            <a:pPr algn="ctr"/>
            <a:endParaRPr lang="en-US" sz="1000" dirty="0">
              <a:solidFill>
                <a:schemeClr val="bg1"/>
              </a:solidFill>
              <a:latin typeface="Source Sans Pro" panose="020B0503030403020204" pitchFamily="34" charset="0"/>
              <a:ea typeface="Source Sans Pro" panose="020B0503030403020204" pitchFamily="34" charset="0"/>
            </a:endParaRPr>
          </a:p>
          <a:p>
            <a:pPr algn="ctr"/>
            <a:r>
              <a:rPr lang="en-US" sz="1600" b="1" dirty="0" err="1">
                <a:solidFill>
                  <a:schemeClr val="bg1"/>
                </a:solidFill>
                <a:latin typeface="Source Sans Pro" panose="020B0503030403020204" pitchFamily="34" charset="0"/>
                <a:ea typeface="Source Sans Pro" panose="020B0503030403020204" pitchFamily="34" charset="0"/>
              </a:rPr>
              <a:t>EmrgyFlume</a:t>
            </a:r>
            <a:endParaRPr lang="en-US" sz="1600" b="1" dirty="0">
              <a:solidFill>
                <a:schemeClr val="bg1"/>
              </a:solidFill>
              <a:latin typeface="Source Sans Pro" panose="020B0503030403020204" pitchFamily="34" charset="0"/>
              <a:ea typeface="Source Sans Pro" panose="020B0503030403020204" pitchFamily="34" charset="0"/>
            </a:endParaRPr>
          </a:p>
          <a:p>
            <a:pPr algn="ctr"/>
            <a:r>
              <a:rPr lang="en-US" sz="1600" dirty="0">
                <a:solidFill>
                  <a:schemeClr val="bg1"/>
                </a:solidFill>
                <a:latin typeface="Source Sans Pro" panose="020B0503030403020204" pitchFamily="34" charset="0"/>
                <a:ea typeface="Source Sans Pro" panose="020B0503030403020204" pitchFamily="34" charset="0"/>
              </a:rPr>
              <a:t>(pending)</a:t>
            </a:r>
          </a:p>
          <a:p>
            <a:pPr algn="ctr"/>
            <a:endParaRPr lang="en-US" sz="1000" dirty="0">
              <a:solidFill>
                <a:schemeClr val="bg1"/>
              </a:solidFill>
              <a:latin typeface="Source Sans Pro" panose="020B0503030403020204" pitchFamily="34" charset="0"/>
              <a:ea typeface="Source Sans Pro" panose="020B0503030403020204" pitchFamily="34" charset="0"/>
            </a:endParaRPr>
          </a:p>
          <a:p>
            <a:pPr algn="ctr"/>
            <a:r>
              <a:rPr lang="en-US" sz="1600" b="1" dirty="0">
                <a:solidFill>
                  <a:schemeClr val="bg1"/>
                </a:solidFill>
                <a:latin typeface="Source Sans Pro" panose="020B0503030403020204" pitchFamily="34" charset="0"/>
                <a:ea typeface="Source Sans Pro" panose="020B0503030403020204" pitchFamily="34" charset="0"/>
              </a:rPr>
              <a:t>Magnetic Gear System</a:t>
            </a:r>
          </a:p>
          <a:p>
            <a:pPr algn="ctr"/>
            <a:r>
              <a:rPr lang="en-US" sz="1600" dirty="0">
                <a:solidFill>
                  <a:schemeClr val="bg1"/>
                </a:solidFill>
                <a:latin typeface="Source Sans Pro" panose="020B0503030403020204" pitchFamily="34" charset="0"/>
                <a:ea typeface="Source Sans Pro" panose="020B0503030403020204" pitchFamily="34" charset="0"/>
              </a:rPr>
              <a:t>(pending)</a:t>
            </a:r>
          </a:p>
        </p:txBody>
      </p:sp>
    </p:spTree>
    <p:extLst>
      <p:ext uri="{BB962C8B-B14F-4D97-AF65-F5344CB8AC3E}">
        <p14:creationId xmlns:p14="http://schemas.microsoft.com/office/powerpoint/2010/main" val="17431642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E18FEE3-95AA-E945-B289-2197431609A8}"/>
              </a:ext>
            </a:extLst>
          </p:cNvPr>
          <p:cNvSpPr>
            <a:spLocks noGrp="1"/>
          </p:cNvSpPr>
          <p:nvPr>
            <p:ph type="title"/>
          </p:nvPr>
        </p:nvSpPr>
        <p:spPr/>
        <p:txBody>
          <a:bodyPr vert="horz" lIns="91440" tIns="45720" rIns="91440" bIns="45720" rtlCol="0" anchor="ctr">
            <a:normAutofit/>
          </a:bodyPr>
          <a:lstStyle/>
          <a:p>
            <a:r>
              <a:rPr lang="en-US" sz="3800" dirty="0"/>
              <a:t>COMPETITIVE ANALYSIS</a:t>
            </a:r>
          </a:p>
        </p:txBody>
      </p:sp>
      <p:graphicFrame>
        <p:nvGraphicFramePr>
          <p:cNvPr id="14" name="Table 13">
            <a:extLst>
              <a:ext uri="{FF2B5EF4-FFF2-40B4-BE49-F238E27FC236}">
                <a16:creationId xmlns:a16="http://schemas.microsoft.com/office/drawing/2014/main" id="{B0673D76-E7F8-F846-8623-12870E4DAC48}"/>
              </a:ext>
            </a:extLst>
          </p:cNvPr>
          <p:cNvGraphicFramePr>
            <a:graphicFrameLocks noGrp="1"/>
          </p:cNvGraphicFramePr>
          <p:nvPr>
            <p:extLst>
              <p:ext uri="{D42A27DB-BD31-4B8C-83A1-F6EECF244321}">
                <p14:modId xmlns:p14="http://schemas.microsoft.com/office/powerpoint/2010/main" val="4050915142"/>
              </p:ext>
            </p:extLst>
          </p:nvPr>
        </p:nvGraphicFramePr>
        <p:xfrm>
          <a:off x="455951" y="1484149"/>
          <a:ext cx="11236377" cy="4629778"/>
        </p:xfrm>
        <a:graphic>
          <a:graphicData uri="http://schemas.openxmlformats.org/drawingml/2006/table">
            <a:tbl>
              <a:tblPr firstRow="1" firstCol="1" bandRow="1">
                <a:tableStyleId>{69012ECD-51FC-41F1-AA8D-1B2483CD663E}</a:tableStyleId>
              </a:tblPr>
              <a:tblGrid>
                <a:gridCol w="2619389">
                  <a:extLst>
                    <a:ext uri="{9D8B030D-6E8A-4147-A177-3AD203B41FA5}">
                      <a16:colId xmlns:a16="http://schemas.microsoft.com/office/drawing/2014/main" val="1239632918"/>
                    </a:ext>
                  </a:extLst>
                </a:gridCol>
                <a:gridCol w="2154247">
                  <a:extLst>
                    <a:ext uri="{9D8B030D-6E8A-4147-A177-3AD203B41FA5}">
                      <a16:colId xmlns:a16="http://schemas.microsoft.com/office/drawing/2014/main" val="4060014219"/>
                    </a:ext>
                  </a:extLst>
                </a:gridCol>
                <a:gridCol w="2154247">
                  <a:extLst>
                    <a:ext uri="{9D8B030D-6E8A-4147-A177-3AD203B41FA5}">
                      <a16:colId xmlns:a16="http://schemas.microsoft.com/office/drawing/2014/main" val="2463083849"/>
                    </a:ext>
                  </a:extLst>
                </a:gridCol>
                <a:gridCol w="2154247">
                  <a:extLst>
                    <a:ext uri="{9D8B030D-6E8A-4147-A177-3AD203B41FA5}">
                      <a16:colId xmlns:a16="http://schemas.microsoft.com/office/drawing/2014/main" val="980552609"/>
                    </a:ext>
                  </a:extLst>
                </a:gridCol>
                <a:gridCol w="2154247">
                  <a:extLst>
                    <a:ext uri="{9D8B030D-6E8A-4147-A177-3AD203B41FA5}">
                      <a16:colId xmlns:a16="http://schemas.microsoft.com/office/drawing/2014/main" val="2881852014"/>
                    </a:ext>
                  </a:extLst>
                </a:gridCol>
              </a:tblGrid>
              <a:tr h="724408">
                <a:tc>
                  <a:txBody>
                    <a:bodyPr/>
                    <a:lstStyle/>
                    <a:p>
                      <a:pPr algn="ctr"/>
                      <a:endParaRPr lang="en-US" sz="1400" dirty="0">
                        <a:latin typeface="Source Sans Pro" panose="020B0503030403020204" pitchFamily="34" charset="0"/>
                        <a:ea typeface="Source Sans Pro" panose="020B0503030403020204" pitchFamily="34" charset="0"/>
                      </a:endParaRPr>
                    </a:p>
                  </a:txBody>
                  <a:tcPr anchor="ctr">
                    <a:lnL w="6350" cap="flat" cmpd="sng" algn="ctr">
                      <a:no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noFill/>
                      <a:prstDash val="solid"/>
                      <a:round/>
                      <a:headEnd type="none" w="med" len="med"/>
                      <a:tailEnd type="none" w="med" len="med"/>
                    </a:lnT>
                    <a:noFill/>
                  </a:tcPr>
                </a:tc>
                <a:tc>
                  <a:txBody>
                    <a:bodyPr/>
                    <a:lstStyle/>
                    <a:p>
                      <a:pPr algn="ctr"/>
                      <a:endParaRPr lang="en-US" sz="1400" dirty="0">
                        <a:latin typeface="Source Sans Pro" panose="020B0503030403020204" pitchFamily="34" charset="0"/>
                        <a:ea typeface="Source Sans Pro" panose="020B0503030403020204" pitchFamily="34" charset="0"/>
                      </a:endParaRPr>
                    </a:p>
                  </a:txBody>
                  <a:tcPr anchor="ctr">
                    <a:lnL w="6350" cap="flat" cmpd="sng" algn="ctr">
                      <a:solidFill>
                        <a:schemeClr val="bg1"/>
                      </a:solidFill>
                      <a:prstDash val="solid"/>
                      <a:round/>
                      <a:headEnd type="none" w="med" len="med"/>
                      <a:tailEnd type="none" w="med" len="med"/>
                    </a:lnL>
                    <a:solidFill>
                      <a:schemeClr val="bg1">
                        <a:alpha val="80000"/>
                      </a:schemeClr>
                    </a:solidFill>
                  </a:tcPr>
                </a:tc>
                <a:tc>
                  <a:txBody>
                    <a:bodyPr/>
                    <a:lstStyle/>
                    <a:p>
                      <a:pPr algn="ctr"/>
                      <a:endParaRPr lang="en-US" sz="1400" dirty="0">
                        <a:latin typeface="Source Sans Pro" panose="020B0503030403020204" pitchFamily="34" charset="0"/>
                        <a:ea typeface="Source Sans Pro" panose="020B0503030403020204" pitchFamily="34" charset="0"/>
                      </a:endParaRPr>
                    </a:p>
                  </a:txBody>
                  <a:tcPr anchor="ctr">
                    <a:solidFill>
                      <a:schemeClr val="bg1">
                        <a:alpha val="80000"/>
                      </a:schemeClr>
                    </a:solidFill>
                  </a:tcPr>
                </a:tc>
                <a:tc>
                  <a:txBody>
                    <a:bodyPr/>
                    <a:lstStyle/>
                    <a:p>
                      <a:pPr algn="ctr"/>
                      <a:endParaRPr lang="en-US" sz="1400" dirty="0">
                        <a:latin typeface="Source Sans Pro" panose="020B0503030403020204" pitchFamily="34" charset="0"/>
                        <a:ea typeface="Source Sans Pro" panose="020B0503030403020204" pitchFamily="34" charset="0"/>
                      </a:endParaRPr>
                    </a:p>
                  </a:txBody>
                  <a:tcPr anchor="ctr">
                    <a:solidFill>
                      <a:schemeClr val="bg1">
                        <a:alpha val="80000"/>
                      </a:schemeClr>
                    </a:solidFill>
                  </a:tcPr>
                </a:tc>
                <a:tc>
                  <a:txBody>
                    <a:bodyPr/>
                    <a:lstStyle/>
                    <a:p>
                      <a:pPr algn="ctr"/>
                      <a:endParaRPr lang="en-US" sz="1400" dirty="0">
                        <a:latin typeface="Source Sans Pro" panose="020B0503030403020204" pitchFamily="34" charset="0"/>
                        <a:ea typeface="Source Sans Pro" panose="020B0503030403020204" pitchFamily="34" charset="0"/>
                      </a:endParaRPr>
                    </a:p>
                  </a:txBody>
                  <a:tcPr anchor="ctr">
                    <a:lnR w="6350" cap="flat" cmpd="sng" algn="ctr">
                      <a:solidFill>
                        <a:schemeClr val="bg1"/>
                      </a:solidFill>
                      <a:prstDash val="solid"/>
                      <a:round/>
                      <a:headEnd type="none" w="med" len="med"/>
                      <a:tailEnd type="none" w="med" len="med"/>
                    </a:lnR>
                    <a:solidFill>
                      <a:schemeClr val="bg1">
                        <a:alpha val="80000"/>
                      </a:schemeClr>
                    </a:solidFill>
                  </a:tcPr>
                </a:tc>
                <a:extLst>
                  <a:ext uri="{0D108BD9-81ED-4DB2-BD59-A6C34878D82A}">
                    <a16:rowId xmlns:a16="http://schemas.microsoft.com/office/drawing/2014/main" val="1250639713"/>
                  </a:ext>
                </a:extLst>
              </a:tr>
              <a:tr h="650895">
                <a:tc>
                  <a:txBody>
                    <a:bodyPr/>
                    <a:lstStyle/>
                    <a:p>
                      <a:pPr marL="0" algn="ctr" defTabSz="914400" rtl="0" eaLnBrk="1" latinLnBrk="0" hangingPunct="1"/>
                      <a:r>
                        <a:rPr lang="en-US" sz="1800" b="1" kern="1200" dirty="0">
                          <a:solidFill>
                            <a:schemeClr val="bg1"/>
                          </a:solidFill>
                          <a:latin typeface="Source Sans Pro" panose="020B0503030403020204" pitchFamily="34" charset="0"/>
                          <a:ea typeface="Source Sans Pro" panose="020B0503030403020204" pitchFamily="34" charset="0"/>
                          <a:cs typeface="+mn-cs"/>
                        </a:rPr>
                        <a:t>Civil Construction Costs</a:t>
                      </a: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B w="6350" cap="flat" cmpd="sng" algn="ctr">
                      <a:solidFill>
                        <a:schemeClr val="bg1"/>
                      </a:solidFill>
                      <a:prstDash val="solid"/>
                      <a:round/>
                      <a:headEnd type="none" w="med" len="med"/>
                      <a:tailEnd type="none" w="med" len="med"/>
                    </a:lnB>
                    <a:solidFill>
                      <a:schemeClr val="bg1">
                        <a:alpha val="35000"/>
                      </a:schemeClr>
                    </a:solidFill>
                  </a:tcPr>
                </a:tc>
                <a:tc>
                  <a:txBody>
                    <a:bodyPr/>
                    <a:lstStyle/>
                    <a:p>
                      <a:pPr algn="ctr"/>
                      <a:r>
                        <a:rPr lang="en-US" sz="1600" b="0" dirty="0">
                          <a:solidFill>
                            <a:schemeClr val="bg1"/>
                          </a:solidFill>
                          <a:latin typeface="Source Sans Pro" panose="020B0503030403020204" pitchFamily="34" charset="0"/>
                          <a:ea typeface="Source Sans Pro" panose="020B0503030403020204" pitchFamily="34" charset="0"/>
                        </a:rPr>
                        <a:t>$0</a:t>
                      </a:r>
                    </a:p>
                  </a:txBody>
                  <a:tcPr anchor="ctr">
                    <a:lnL w="6350" cap="flat" cmpd="sng" algn="ctr">
                      <a:solidFill>
                        <a:schemeClr val="bg1"/>
                      </a:solidFill>
                      <a:prstDash val="solid"/>
                      <a:round/>
                      <a:headEnd type="none" w="med" len="med"/>
                      <a:tailEnd type="none" w="med" len="med"/>
                    </a:lnL>
                    <a:lnB w="6350" cap="flat" cmpd="sng" algn="ctr">
                      <a:solidFill>
                        <a:schemeClr val="bg1"/>
                      </a:solidFill>
                      <a:prstDash val="solid"/>
                      <a:round/>
                      <a:headEnd type="none" w="med" len="med"/>
                      <a:tailEnd type="none" w="med" len="med"/>
                    </a:lnB>
                    <a:solidFill>
                      <a:schemeClr val="bg1">
                        <a:alpha val="15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dirty="0">
                          <a:solidFill>
                            <a:srgbClr val="FF0000"/>
                          </a:solidFill>
                          <a:latin typeface="Source Sans Pro" panose="020B0503030403020204" pitchFamily="34" charset="0"/>
                          <a:ea typeface="Source Sans Pro" panose="020B0503030403020204" pitchFamily="34" charset="0"/>
                        </a:rPr>
                        <a:t>High</a:t>
                      </a:r>
                    </a:p>
                  </a:txBody>
                  <a:tcPr anchor="ctr">
                    <a:lnB w="6350" cap="flat" cmpd="sng" algn="ctr">
                      <a:solidFill>
                        <a:schemeClr val="bg1"/>
                      </a:solidFill>
                      <a:prstDash val="solid"/>
                      <a:round/>
                      <a:headEnd type="none" w="med" len="med"/>
                      <a:tailEnd type="none" w="med" len="med"/>
                    </a:lnB>
                    <a:solidFill>
                      <a:schemeClr val="bg1">
                        <a:alpha val="15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a:solidFill>
                            <a:srgbClr val="FF0000"/>
                          </a:solidFill>
                          <a:latin typeface="Source Sans Pro" panose="020B0503030403020204" pitchFamily="34" charset="0"/>
                          <a:ea typeface="Source Sans Pro" panose="020B0503030403020204" pitchFamily="34" charset="0"/>
                        </a:rPr>
                        <a:t>Medium</a:t>
                      </a:r>
                      <a:r>
                        <a:rPr lang="en-US" sz="1600" baseline="30000">
                          <a:solidFill>
                            <a:srgbClr val="FF0000"/>
                          </a:solidFill>
                          <a:latin typeface="Source Sans Pro" panose="020B0503030403020204" pitchFamily="34" charset="0"/>
                          <a:ea typeface="Source Sans Pro" panose="020B0503030403020204" pitchFamily="34" charset="0"/>
                        </a:rPr>
                        <a:t>1</a:t>
                      </a:r>
                      <a:endParaRPr lang="en-US" sz="1600" baseline="30000" dirty="0">
                        <a:solidFill>
                          <a:srgbClr val="FF0000"/>
                        </a:solidFill>
                        <a:latin typeface="Source Sans Pro" panose="020B0503030403020204" pitchFamily="34" charset="0"/>
                        <a:ea typeface="Source Sans Pro" panose="020B0503030403020204" pitchFamily="34" charset="0"/>
                      </a:endParaRPr>
                    </a:p>
                  </a:txBody>
                  <a:tcPr anchor="ctr">
                    <a:lnB w="6350" cap="flat" cmpd="sng" algn="ctr">
                      <a:solidFill>
                        <a:schemeClr val="bg1"/>
                      </a:solidFill>
                      <a:prstDash val="solid"/>
                      <a:round/>
                      <a:headEnd type="none" w="med" len="med"/>
                      <a:tailEnd type="none" w="med" len="med"/>
                    </a:lnB>
                    <a:solidFill>
                      <a:schemeClr val="bg1">
                        <a:alpha val="15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a:solidFill>
                            <a:srgbClr val="FF0000"/>
                          </a:solidFill>
                          <a:latin typeface="Source Sans Pro" panose="020B0503030403020204" pitchFamily="34" charset="0"/>
                          <a:ea typeface="Source Sans Pro" panose="020B0503030403020204" pitchFamily="34" charset="0"/>
                        </a:rPr>
                        <a:t>Medium</a:t>
                      </a:r>
                      <a:r>
                        <a:rPr lang="en-US" sz="1600" baseline="30000">
                          <a:solidFill>
                            <a:srgbClr val="FF0000"/>
                          </a:solidFill>
                          <a:latin typeface="Source Sans Pro" panose="020B0503030403020204" pitchFamily="34" charset="0"/>
                          <a:ea typeface="Source Sans Pro" panose="020B0503030403020204" pitchFamily="34" charset="0"/>
                        </a:rPr>
                        <a:t>3</a:t>
                      </a:r>
                      <a:endParaRPr lang="en-US" sz="1600" baseline="30000" dirty="0">
                        <a:solidFill>
                          <a:srgbClr val="FF0000"/>
                        </a:solidFill>
                        <a:latin typeface="Source Sans Pro" panose="020B0503030403020204" pitchFamily="34" charset="0"/>
                        <a:ea typeface="Source Sans Pro" panose="020B0503030403020204" pitchFamily="34" charset="0"/>
                      </a:endParaRPr>
                    </a:p>
                  </a:txBody>
                  <a:tcPr anchor="ctr">
                    <a:lnR w="6350" cap="flat" cmpd="sng" algn="ctr">
                      <a:solidFill>
                        <a:schemeClr val="bg1"/>
                      </a:solidFill>
                      <a:prstDash val="solid"/>
                      <a:round/>
                      <a:headEnd type="none" w="med" len="med"/>
                      <a:tailEnd type="none" w="med" len="med"/>
                    </a:lnR>
                    <a:lnB w="6350" cap="flat" cmpd="sng" algn="ctr">
                      <a:solidFill>
                        <a:schemeClr val="bg1"/>
                      </a:solidFill>
                      <a:prstDash val="solid"/>
                      <a:round/>
                      <a:headEnd type="none" w="med" len="med"/>
                      <a:tailEnd type="none" w="med" len="med"/>
                    </a:lnB>
                    <a:solidFill>
                      <a:schemeClr val="bg1">
                        <a:alpha val="15000"/>
                      </a:schemeClr>
                    </a:solidFill>
                  </a:tcPr>
                </a:tc>
                <a:extLst>
                  <a:ext uri="{0D108BD9-81ED-4DB2-BD59-A6C34878D82A}">
                    <a16:rowId xmlns:a16="http://schemas.microsoft.com/office/drawing/2014/main" val="3060758792"/>
                  </a:ext>
                </a:extLst>
              </a:tr>
              <a:tr h="650895">
                <a:tc>
                  <a:txBody>
                    <a:bodyPr/>
                    <a:lstStyle/>
                    <a:p>
                      <a:pPr marL="0" algn="ctr" defTabSz="914400" rtl="0" eaLnBrk="1" latinLnBrk="0" hangingPunct="1"/>
                      <a:r>
                        <a:rPr lang="en-US" sz="1800" b="1" kern="1200" dirty="0">
                          <a:solidFill>
                            <a:schemeClr val="bg1"/>
                          </a:solidFill>
                          <a:latin typeface="Source Sans Pro" panose="020B0503030403020204" pitchFamily="34" charset="0"/>
                          <a:ea typeface="Source Sans Pro" panose="020B0503030403020204" pitchFamily="34" charset="0"/>
                          <a:cs typeface="+mn-cs"/>
                        </a:rPr>
                        <a:t>Contract-to-Deployment Speed</a:t>
                      </a: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alpha val="35000"/>
                      </a:schemeClr>
                    </a:solidFill>
                  </a:tcPr>
                </a:tc>
                <a:tc>
                  <a:txBody>
                    <a:bodyPr/>
                    <a:lstStyle/>
                    <a:p>
                      <a:pPr algn="ctr"/>
                      <a:r>
                        <a:rPr lang="en-US" sz="1600" b="0">
                          <a:solidFill>
                            <a:schemeClr val="bg1"/>
                          </a:solidFill>
                          <a:latin typeface="Source Sans Pro" panose="020B0503030403020204" pitchFamily="34" charset="0"/>
                          <a:ea typeface="Source Sans Pro" panose="020B0503030403020204" pitchFamily="34" charset="0"/>
                        </a:rPr>
                        <a:t>Months</a:t>
                      </a:r>
                      <a:endParaRPr lang="en-US" sz="1600" b="0" dirty="0">
                        <a:solidFill>
                          <a:schemeClr val="bg1"/>
                        </a:solidFill>
                        <a:latin typeface="Source Sans Pro" panose="020B0503030403020204" pitchFamily="34" charset="0"/>
                        <a:ea typeface="Source Sans Pro" panose="020B0503030403020204" pitchFamily="34" charset="0"/>
                      </a:endParaRPr>
                    </a:p>
                  </a:txBody>
                  <a:tcPr anchor="ctr">
                    <a:lnL w="6350" cap="flat" cmpd="sng" algn="ctr">
                      <a:solidFill>
                        <a:schemeClr val="bg1"/>
                      </a:solidFill>
                      <a:prstDash val="solid"/>
                      <a:round/>
                      <a:headEnd type="none" w="med" len="med"/>
                      <a:tailEnd type="none" w="med" len="med"/>
                    </a:lnL>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alpha val="15000"/>
                      </a:schemeClr>
                    </a:solidFill>
                  </a:tcPr>
                </a:tc>
                <a:tc>
                  <a:txBody>
                    <a:bodyPr/>
                    <a:lstStyle/>
                    <a:p>
                      <a:pPr algn="ctr"/>
                      <a:r>
                        <a:rPr lang="en-US" sz="1600">
                          <a:solidFill>
                            <a:srgbClr val="FF0000"/>
                          </a:solidFill>
                          <a:latin typeface="Source Sans Pro" panose="020B0503030403020204" pitchFamily="34" charset="0"/>
                          <a:ea typeface="Source Sans Pro" panose="020B0503030403020204" pitchFamily="34" charset="0"/>
                        </a:rPr>
                        <a:t>Years</a:t>
                      </a:r>
                      <a:endParaRPr lang="en-US" sz="1600" dirty="0">
                        <a:solidFill>
                          <a:srgbClr val="FF0000"/>
                        </a:solidFill>
                        <a:latin typeface="Source Sans Pro" panose="020B0503030403020204" pitchFamily="34" charset="0"/>
                        <a:ea typeface="Source Sans Pro" panose="020B0503030403020204" pitchFamily="34" charset="0"/>
                      </a:endParaRPr>
                    </a:p>
                  </a:txBody>
                  <a:tcPr anchor="ct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alpha val="15000"/>
                      </a:schemeClr>
                    </a:solidFill>
                  </a:tcPr>
                </a:tc>
                <a:tc>
                  <a:txBody>
                    <a:bodyPr/>
                    <a:lstStyle/>
                    <a:p>
                      <a:pPr algn="ctr"/>
                      <a:r>
                        <a:rPr lang="en-US" sz="1600" dirty="0">
                          <a:solidFill>
                            <a:schemeClr val="bg1"/>
                          </a:solidFill>
                          <a:latin typeface="Source Sans Pro" panose="020B0503030403020204" pitchFamily="34" charset="0"/>
                          <a:ea typeface="Source Sans Pro" panose="020B0503030403020204" pitchFamily="34" charset="0"/>
                        </a:rPr>
                        <a:t>Months</a:t>
                      </a:r>
                    </a:p>
                  </a:txBody>
                  <a:tcPr anchor="ct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alpha val="15000"/>
                      </a:schemeClr>
                    </a:solidFill>
                  </a:tcPr>
                </a:tc>
                <a:tc>
                  <a:txBody>
                    <a:bodyPr/>
                    <a:lstStyle/>
                    <a:p>
                      <a:pPr algn="ctr"/>
                      <a:r>
                        <a:rPr lang="en-US" sz="1600">
                          <a:solidFill>
                            <a:srgbClr val="FF0000"/>
                          </a:solidFill>
                          <a:latin typeface="Source Sans Pro" panose="020B0503030403020204" pitchFamily="34" charset="0"/>
                          <a:ea typeface="Source Sans Pro" panose="020B0503030403020204" pitchFamily="34" charset="0"/>
                        </a:rPr>
                        <a:t>Years</a:t>
                      </a:r>
                      <a:endParaRPr lang="en-US" sz="1600" dirty="0">
                        <a:solidFill>
                          <a:srgbClr val="FF0000"/>
                        </a:solidFill>
                        <a:latin typeface="Source Sans Pro" panose="020B0503030403020204" pitchFamily="34" charset="0"/>
                        <a:ea typeface="Source Sans Pro" panose="020B0503030403020204" pitchFamily="34" charset="0"/>
                      </a:endParaRPr>
                    </a:p>
                  </a:txBody>
                  <a:tcPr anchor="ctr">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alpha val="15000"/>
                      </a:schemeClr>
                    </a:solidFill>
                  </a:tcPr>
                </a:tc>
                <a:extLst>
                  <a:ext uri="{0D108BD9-81ED-4DB2-BD59-A6C34878D82A}">
                    <a16:rowId xmlns:a16="http://schemas.microsoft.com/office/drawing/2014/main" val="2491973596"/>
                  </a:ext>
                </a:extLst>
              </a:tr>
              <a:tr h="650895">
                <a:tc>
                  <a:txBody>
                    <a:bodyPr/>
                    <a:lstStyle/>
                    <a:p>
                      <a:pPr marL="0" algn="ctr" defTabSz="914400" rtl="0" eaLnBrk="1" latinLnBrk="0" hangingPunct="1"/>
                      <a:r>
                        <a:rPr lang="en-US" sz="1800" b="1" kern="1200" dirty="0">
                          <a:solidFill>
                            <a:schemeClr val="bg1"/>
                          </a:solidFill>
                          <a:latin typeface="Source Sans Pro" panose="020B0503030403020204" pitchFamily="34" charset="0"/>
                          <a:ea typeface="Source Sans Pro" panose="020B0503030403020204" pitchFamily="34" charset="0"/>
                          <a:cs typeface="+mn-cs"/>
                        </a:rPr>
                        <a:t>Operating Costs</a:t>
                      </a: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alpha val="35000"/>
                      </a:schemeClr>
                    </a:solidFill>
                  </a:tcPr>
                </a:tc>
                <a:tc>
                  <a:txBody>
                    <a:bodyPr/>
                    <a:lstStyle/>
                    <a:p>
                      <a:pPr algn="ctr"/>
                      <a:r>
                        <a:rPr lang="en-US" sz="1600" b="0">
                          <a:solidFill>
                            <a:schemeClr val="bg1"/>
                          </a:solidFill>
                          <a:latin typeface="Source Sans Pro" panose="020B0503030403020204" pitchFamily="34" charset="0"/>
                          <a:ea typeface="Source Sans Pro" panose="020B0503030403020204" pitchFamily="34" charset="0"/>
                        </a:rPr>
                        <a:t>Low</a:t>
                      </a:r>
                      <a:endParaRPr lang="en-US" sz="1600" b="0" baseline="30000" dirty="0">
                        <a:solidFill>
                          <a:schemeClr val="bg1"/>
                        </a:solidFill>
                        <a:latin typeface="Source Sans Pro" panose="020B0503030403020204" pitchFamily="34" charset="0"/>
                        <a:ea typeface="Source Sans Pro" panose="020B0503030403020204" pitchFamily="34" charset="0"/>
                      </a:endParaRPr>
                    </a:p>
                  </a:txBody>
                  <a:tcPr anchor="ctr">
                    <a:lnL w="6350" cap="flat" cmpd="sng" algn="ctr">
                      <a:solidFill>
                        <a:schemeClr val="bg1"/>
                      </a:solidFill>
                      <a:prstDash val="solid"/>
                      <a:round/>
                      <a:headEnd type="none" w="med" len="med"/>
                      <a:tailEnd type="none" w="med" len="med"/>
                    </a:lnL>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alpha val="15000"/>
                      </a:schemeClr>
                    </a:solidFill>
                  </a:tcPr>
                </a:tc>
                <a:tc>
                  <a:txBody>
                    <a:bodyPr/>
                    <a:lstStyle/>
                    <a:p>
                      <a:pPr algn="ctr"/>
                      <a:r>
                        <a:rPr lang="en-US" sz="1600">
                          <a:solidFill>
                            <a:srgbClr val="FF0000"/>
                          </a:solidFill>
                          <a:latin typeface="Source Sans Pro" panose="020B0503030403020204" pitchFamily="34" charset="0"/>
                          <a:ea typeface="Source Sans Pro" panose="020B0503030403020204" pitchFamily="34" charset="0"/>
                        </a:rPr>
                        <a:t>High</a:t>
                      </a:r>
                      <a:endParaRPr lang="en-US" sz="1600" dirty="0">
                        <a:solidFill>
                          <a:srgbClr val="FF0000"/>
                        </a:solidFill>
                        <a:latin typeface="Source Sans Pro" panose="020B0503030403020204" pitchFamily="34" charset="0"/>
                        <a:ea typeface="Source Sans Pro" panose="020B0503030403020204" pitchFamily="34" charset="0"/>
                      </a:endParaRPr>
                    </a:p>
                  </a:txBody>
                  <a:tcPr anchor="ct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alpha val="15000"/>
                      </a:schemeClr>
                    </a:solidFill>
                  </a:tcPr>
                </a:tc>
                <a:tc>
                  <a:txBody>
                    <a:bodyPr/>
                    <a:lstStyle/>
                    <a:p>
                      <a:pPr algn="ctr"/>
                      <a:r>
                        <a:rPr lang="en-US" sz="1600">
                          <a:solidFill>
                            <a:schemeClr val="bg1"/>
                          </a:solidFill>
                          <a:latin typeface="Source Sans Pro" panose="020B0503030403020204" pitchFamily="34" charset="0"/>
                          <a:ea typeface="Source Sans Pro" panose="020B0503030403020204" pitchFamily="34" charset="0"/>
                        </a:rPr>
                        <a:t>Low</a:t>
                      </a:r>
                      <a:endParaRPr lang="en-US" sz="1600" dirty="0">
                        <a:solidFill>
                          <a:schemeClr val="bg1"/>
                        </a:solidFill>
                        <a:latin typeface="Source Sans Pro" panose="020B0503030403020204" pitchFamily="34" charset="0"/>
                        <a:ea typeface="Source Sans Pro" panose="020B0503030403020204" pitchFamily="34" charset="0"/>
                      </a:endParaRPr>
                    </a:p>
                  </a:txBody>
                  <a:tcPr anchor="ct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alpha val="15000"/>
                      </a:schemeClr>
                    </a:solidFill>
                  </a:tcPr>
                </a:tc>
                <a:tc>
                  <a:txBody>
                    <a:bodyPr/>
                    <a:lstStyle/>
                    <a:p>
                      <a:pPr algn="ctr"/>
                      <a:r>
                        <a:rPr lang="en-US" sz="1600" dirty="0">
                          <a:solidFill>
                            <a:schemeClr val="bg1"/>
                          </a:solidFill>
                          <a:latin typeface="Source Sans Pro" panose="020B0503030403020204" pitchFamily="34" charset="0"/>
                          <a:ea typeface="Source Sans Pro" panose="020B0503030403020204" pitchFamily="34" charset="0"/>
                        </a:rPr>
                        <a:t>Low</a:t>
                      </a:r>
                    </a:p>
                  </a:txBody>
                  <a:tcPr anchor="ctr">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alpha val="15000"/>
                      </a:schemeClr>
                    </a:solidFill>
                  </a:tcPr>
                </a:tc>
                <a:extLst>
                  <a:ext uri="{0D108BD9-81ED-4DB2-BD59-A6C34878D82A}">
                    <a16:rowId xmlns:a16="http://schemas.microsoft.com/office/drawing/2014/main" val="2125434530"/>
                  </a:ext>
                </a:extLst>
              </a:tr>
              <a:tr h="650895">
                <a:tc>
                  <a:txBody>
                    <a:bodyPr/>
                    <a:lstStyle/>
                    <a:p>
                      <a:pPr marL="0" algn="ctr" defTabSz="914400" rtl="0" eaLnBrk="1" latinLnBrk="0" hangingPunct="1"/>
                      <a:r>
                        <a:rPr lang="en-US" sz="1800" b="1" kern="1200" dirty="0">
                          <a:solidFill>
                            <a:schemeClr val="bg1"/>
                          </a:solidFill>
                          <a:latin typeface="Source Sans Pro" panose="020B0503030403020204" pitchFamily="34" charset="0"/>
                          <a:ea typeface="Source Sans Pro" panose="020B0503030403020204" pitchFamily="34" charset="0"/>
                          <a:cs typeface="+mn-cs"/>
                        </a:rPr>
                        <a:t>Permitting Requirements</a:t>
                      </a: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alpha val="35000"/>
                      </a:schemeClr>
                    </a:solidFill>
                  </a:tcPr>
                </a:tc>
                <a:tc>
                  <a:txBody>
                    <a:bodyPr/>
                    <a:lstStyle/>
                    <a:p>
                      <a:pPr algn="ctr"/>
                      <a:r>
                        <a:rPr lang="en-US" sz="1600" b="0">
                          <a:solidFill>
                            <a:schemeClr val="bg1"/>
                          </a:solidFill>
                          <a:latin typeface="Source Sans Pro" panose="020B0503030403020204" pitchFamily="34" charset="0"/>
                          <a:ea typeface="Source Sans Pro" panose="020B0503030403020204" pitchFamily="34" charset="0"/>
                        </a:rPr>
                        <a:t>Near Zero</a:t>
                      </a:r>
                      <a:endParaRPr lang="en-US" sz="1600" b="0" dirty="0">
                        <a:solidFill>
                          <a:schemeClr val="bg1"/>
                        </a:solidFill>
                        <a:latin typeface="Source Sans Pro" panose="020B0503030403020204" pitchFamily="34" charset="0"/>
                        <a:ea typeface="Source Sans Pro" panose="020B0503030403020204" pitchFamily="34" charset="0"/>
                      </a:endParaRPr>
                    </a:p>
                  </a:txBody>
                  <a:tcPr anchor="ctr">
                    <a:lnL w="6350" cap="flat" cmpd="sng" algn="ctr">
                      <a:solidFill>
                        <a:schemeClr val="bg1"/>
                      </a:solidFill>
                      <a:prstDash val="solid"/>
                      <a:round/>
                      <a:headEnd type="none" w="med" len="med"/>
                      <a:tailEnd type="none" w="med" len="med"/>
                    </a:lnL>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alpha val="15000"/>
                      </a:schemeClr>
                    </a:solidFill>
                  </a:tcPr>
                </a:tc>
                <a:tc>
                  <a:txBody>
                    <a:bodyPr/>
                    <a:lstStyle/>
                    <a:p>
                      <a:pPr algn="ctr"/>
                      <a:r>
                        <a:rPr lang="en-US" sz="1600">
                          <a:solidFill>
                            <a:srgbClr val="FF0000"/>
                          </a:solidFill>
                          <a:latin typeface="Source Sans Pro" panose="020B0503030403020204" pitchFamily="34" charset="0"/>
                          <a:ea typeface="Source Sans Pro" panose="020B0503030403020204" pitchFamily="34" charset="0"/>
                        </a:rPr>
                        <a:t>High</a:t>
                      </a:r>
                      <a:endParaRPr lang="en-US" sz="1600" dirty="0">
                        <a:solidFill>
                          <a:srgbClr val="FF0000"/>
                        </a:solidFill>
                        <a:latin typeface="Source Sans Pro" panose="020B0503030403020204" pitchFamily="34" charset="0"/>
                        <a:ea typeface="Source Sans Pro" panose="020B0503030403020204" pitchFamily="34" charset="0"/>
                      </a:endParaRPr>
                    </a:p>
                  </a:txBody>
                  <a:tcPr anchor="ct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alpha val="15000"/>
                      </a:schemeClr>
                    </a:solidFill>
                  </a:tcPr>
                </a:tc>
                <a:tc>
                  <a:txBody>
                    <a:bodyPr/>
                    <a:lstStyle/>
                    <a:p>
                      <a:pPr algn="ctr"/>
                      <a:r>
                        <a:rPr lang="en-US" sz="1600">
                          <a:solidFill>
                            <a:srgbClr val="FFFF00"/>
                          </a:solidFill>
                          <a:latin typeface="Source Sans Pro" panose="020B0503030403020204" pitchFamily="34" charset="0"/>
                          <a:ea typeface="Source Sans Pro" panose="020B0503030403020204" pitchFamily="34" charset="0"/>
                        </a:rPr>
                        <a:t>Near Zero</a:t>
                      </a:r>
                      <a:endParaRPr lang="en-US" sz="1600" dirty="0">
                        <a:solidFill>
                          <a:srgbClr val="FFFF00"/>
                        </a:solidFill>
                        <a:latin typeface="Source Sans Pro" panose="020B0503030403020204" pitchFamily="34" charset="0"/>
                        <a:ea typeface="Source Sans Pro" panose="020B0503030403020204" pitchFamily="34" charset="0"/>
                      </a:endParaRPr>
                    </a:p>
                  </a:txBody>
                  <a:tcPr anchor="ct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alpha val="15000"/>
                      </a:schemeClr>
                    </a:solidFill>
                  </a:tcPr>
                </a:tc>
                <a:tc>
                  <a:txBody>
                    <a:bodyPr/>
                    <a:lstStyle/>
                    <a:p>
                      <a:pPr algn="ctr"/>
                      <a:r>
                        <a:rPr lang="en-US" sz="1600" dirty="0">
                          <a:solidFill>
                            <a:srgbClr val="FF0000"/>
                          </a:solidFill>
                          <a:latin typeface="Source Sans Pro" panose="020B0503030403020204" pitchFamily="34" charset="0"/>
                          <a:ea typeface="Source Sans Pro" panose="020B0503030403020204" pitchFamily="34" charset="0"/>
                        </a:rPr>
                        <a:t>High</a:t>
                      </a:r>
                    </a:p>
                  </a:txBody>
                  <a:tcPr anchor="ctr">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alpha val="15000"/>
                      </a:schemeClr>
                    </a:solidFill>
                  </a:tcPr>
                </a:tc>
                <a:extLst>
                  <a:ext uri="{0D108BD9-81ED-4DB2-BD59-A6C34878D82A}">
                    <a16:rowId xmlns:a16="http://schemas.microsoft.com/office/drawing/2014/main" val="3785574036"/>
                  </a:ext>
                </a:extLst>
              </a:tr>
              <a:tr h="650895">
                <a:tc>
                  <a:txBody>
                    <a:bodyPr/>
                    <a:lstStyle/>
                    <a:p>
                      <a:pPr marL="0" algn="ctr" defTabSz="914400" rtl="0" eaLnBrk="1" latinLnBrk="0" hangingPunct="1"/>
                      <a:r>
                        <a:rPr lang="en-US" sz="1800" b="1" kern="1200" dirty="0">
                          <a:solidFill>
                            <a:schemeClr val="bg1"/>
                          </a:solidFill>
                          <a:latin typeface="Source Sans Pro" panose="020B0503030403020204" pitchFamily="34" charset="0"/>
                          <a:ea typeface="Source Sans Pro" panose="020B0503030403020204" pitchFamily="34" charset="0"/>
                          <a:cs typeface="+mn-cs"/>
                        </a:rPr>
                        <a:t>Modular/Scalable</a:t>
                      </a: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alpha val="35000"/>
                      </a:schemeClr>
                    </a:solidFill>
                  </a:tcPr>
                </a:tc>
                <a:tc>
                  <a:txBody>
                    <a:bodyPr/>
                    <a:lstStyle/>
                    <a:p>
                      <a:pPr algn="ctr"/>
                      <a:r>
                        <a:rPr lang="en-US" sz="1600" b="0">
                          <a:solidFill>
                            <a:schemeClr val="bg1"/>
                          </a:solidFill>
                          <a:latin typeface="Source Sans Pro" panose="020B0503030403020204" pitchFamily="34" charset="0"/>
                          <a:ea typeface="Source Sans Pro" panose="020B0503030403020204" pitchFamily="34" charset="0"/>
                        </a:rPr>
                        <a:t>Yes</a:t>
                      </a:r>
                      <a:endParaRPr lang="en-US" sz="1600" b="0" baseline="30000" dirty="0">
                        <a:solidFill>
                          <a:schemeClr val="bg1"/>
                        </a:solidFill>
                        <a:latin typeface="Source Sans Pro" panose="020B0503030403020204" pitchFamily="34" charset="0"/>
                        <a:ea typeface="Source Sans Pro" panose="020B0503030403020204" pitchFamily="34" charset="0"/>
                      </a:endParaRPr>
                    </a:p>
                  </a:txBody>
                  <a:tcPr anchor="ctr">
                    <a:lnL w="6350" cap="flat" cmpd="sng" algn="ctr">
                      <a:solidFill>
                        <a:schemeClr val="bg1"/>
                      </a:solidFill>
                      <a:prstDash val="solid"/>
                      <a:round/>
                      <a:headEnd type="none" w="med" len="med"/>
                      <a:tailEnd type="none" w="med" len="med"/>
                    </a:lnL>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alpha val="15000"/>
                      </a:schemeClr>
                    </a:solidFill>
                  </a:tcPr>
                </a:tc>
                <a:tc>
                  <a:txBody>
                    <a:bodyPr/>
                    <a:lstStyle/>
                    <a:p>
                      <a:pPr algn="ctr"/>
                      <a:r>
                        <a:rPr lang="en-US" sz="1600">
                          <a:solidFill>
                            <a:srgbClr val="FF0000"/>
                          </a:solidFill>
                          <a:latin typeface="Source Sans Pro" panose="020B0503030403020204" pitchFamily="34" charset="0"/>
                          <a:ea typeface="Source Sans Pro" panose="020B0503030403020204" pitchFamily="34" charset="0"/>
                        </a:rPr>
                        <a:t>No</a:t>
                      </a:r>
                      <a:endParaRPr lang="en-US" sz="1600" dirty="0">
                        <a:solidFill>
                          <a:srgbClr val="FF0000"/>
                        </a:solidFill>
                        <a:latin typeface="Source Sans Pro" panose="020B0503030403020204" pitchFamily="34" charset="0"/>
                        <a:ea typeface="Source Sans Pro" panose="020B0503030403020204" pitchFamily="34" charset="0"/>
                      </a:endParaRPr>
                    </a:p>
                  </a:txBody>
                  <a:tcPr anchor="ct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alpha val="15000"/>
                      </a:schemeClr>
                    </a:solidFill>
                  </a:tcPr>
                </a:tc>
                <a:tc>
                  <a:txBody>
                    <a:bodyPr/>
                    <a:lstStyle/>
                    <a:p>
                      <a:pPr marL="0" algn="ctr" defTabSz="914400" rtl="0" eaLnBrk="1" latinLnBrk="0" hangingPunct="1"/>
                      <a:r>
                        <a:rPr lang="en-US" sz="1600" kern="1200">
                          <a:solidFill>
                            <a:schemeClr val="bg1"/>
                          </a:solidFill>
                          <a:latin typeface="Source Sans Pro" panose="020B0503030403020204" pitchFamily="34" charset="0"/>
                          <a:ea typeface="Source Sans Pro" panose="020B0503030403020204" pitchFamily="34" charset="0"/>
                          <a:cs typeface="+mn-cs"/>
                        </a:rPr>
                        <a:t>Yes</a:t>
                      </a:r>
                      <a:endParaRPr lang="en-US" sz="1600" kern="1200" dirty="0">
                        <a:solidFill>
                          <a:schemeClr val="bg1"/>
                        </a:solidFill>
                        <a:latin typeface="Source Sans Pro" panose="020B0503030403020204" pitchFamily="34" charset="0"/>
                        <a:ea typeface="Source Sans Pro" panose="020B0503030403020204" pitchFamily="34" charset="0"/>
                        <a:cs typeface="+mn-cs"/>
                      </a:endParaRPr>
                    </a:p>
                  </a:txBody>
                  <a:tcPr anchor="ct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alpha val="15000"/>
                      </a:schemeClr>
                    </a:solidFill>
                  </a:tcPr>
                </a:tc>
                <a:tc>
                  <a:txBody>
                    <a:bodyPr/>
                    <a:lstStyle/>
                    <a:p>
                      <a:pPr algn="ctr"/>
                      <a:r>
                        <a:rPr lang="en-US" sz="1600" dirty="0">
                          <a:solidFill>
                            <a:srgbClr val="FF0000"/>
                          </a:solidFill>
                          <a:latin typeface="Source Sans Pro" panose="020B0503030403020204" pitchFamily="34" charset="0"/>
                          <a:ea typeface="Source Sans Pro" panose="020B0503030403020204" pitchFamily="34" charset="0"/>
                        </a:rPr>
                        <a:t>Civil Works</a:t>
                      </a:r>
                    </a:p>
                  </a:txBody>
                  <a:tcPr anchor="ctr">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alpha val="15000"/>
                      </a:schemeClr>
                    </a:solidFill>
                  </a:tcPr>
                </a:tc>
                <a:extLst>
                  <a:ext uri="{0D108BD9-81ED-4DB2-BD59-A6C34878D82A}">
                    <a16:rowId xmlns:a16="http://schemas.microsoft.com/office/drawing/2014/main" val="1757269742"/>
                  </a:ext>
                </a:extLst>
              </a:tr>
              <a:tr h="650895">
                <a:tc>
                  <a:txBody>
                    <a:bodyPr/>
                    <a:lstStyle/>
                    <a:p>
                      <a:pPr marL="0" algn="ctr" defTabSz="914400" rtl="0" eaLnBrk="1" latinLnBrk="0" hangingPunct="1"/>
                      <a:r>
                        <a:rPr lang="en-US" sz="1800" b="1" kern="1200" dirty="0">
                          <a:solidFill>
                            <a:schemeClr val="bg1"/>
                          </a:solidFill>
                          <a:latin typeface="Source Sans Pro" panose="020B0503030403020204" pitchFamily="34" charset="0"/>
                          <a:ea typeface="Source Sans Pro" panose="020B0503030403020204" pitchFamily="34" charset="0"/>
                          <a:cs typeface="+mn-cs"/>
                        </a:rPr>
                        <a:t>Water Depth / Cut-in Speed</a:t>
                      </a: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alpha val="35000"/>
                      </a:schemeClr>
                    </a:solidFill>
                  </a:tcPr>
                </a:tc>
                <a:tc>
                  <a:txBody>
                    <a:bodyPr/>
                    <a:lstStyle/>
                    <a:p>
                      <a:pPr algn="ctr"/>
                      <a:r>
                        <a:rPr lang="en-US" sz="1600" b="0">
                          <a:solidFill>
                            <a:schemeClr val="bg1"/>
                          </a:solidFill>
                          <a:latin typeface="Source Sans Pro" panose="020B0503030403020204" pitchFamily="34" charset="0"/>
                          <a:ea typeface="Source Sans Pro" panose="020B0503030403020204" pitchFamily="34" charset="0"/>
                        </a:rPr>
                        <a:t>Low</a:t>
                      </a:r>
                      <a:endParaRPr lang="en-US" sz="1600" b="0" dirty="0">
                        <a:solidFill>
                          <a:schemeClr val="bg1"/>
                        </a:solidFill>
                        <a:latin typeface="Source Sans Pro" panose="020B0503030403020204" pitchFamily="34" charset="0"/>
                        <a:ea typeface="Source Sans Pro" panose="020B0503030403020204" pitchFamily="34" charset="0"/>
                      </a:endParaRPr>
                    </a:p>
                  </a:txBody>
                  <a:tcPr anchor="ctr">
                    <a:lnL w="6350" cap="flat" cmpd="sng" algn="ctr">
                      <a:solidFill>
                        <a:schemeClr val="bg1"/>
                      </a:solidFill>
                      <a:prstDash val="solid"/>
                      <a:round/>
                      <a:headEnd type="none" w="med" len="med"/>
                      <a:tailEnd type="none" w="med" len="med"/>
                    </a:lnL>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alpha val="15000"/>
                      </a:schemeClr>
                    </a:solidFill>
                  </a:tcPr>
                </a:tc>
                <a:tc>
                  <a:txBody>
                    <a:bodyPr/>
                    <a:lstStyle/>
                    <a:p>
                      <a:pPr algn="ctr"/>
                      <a:r>
                        <a:rPr lang="en-US" sz="1600">
                          <a:solidFill>
                            <a:srgbClr val="FF0000"/>
                          </a:solidFill>
                          <a:latin typeface="Source Sans Pro" panose="020B0503030403020204" pitchFamily="34" charset="0"/>
                          <a:ea typeface="Source Sans Pro" panose="020B0503030403020204" pitchFamily="34" charset="0"/>
                        </a:rPr>
                        <a:t>Medium</a:t>
                      </a:r>
                      <a:endParaRPr lang="en-US" sz="1600" dirty="0">
                        <a:solidFill>
                          <a:srgbClr val="FF0000"/>
                        </a:solidFill>
                        <a:latin typeface="Source Sans Pro" panose="020B0503030403020204" pitchFamily="34" charset="0"/>
                        <a:ea typeface="Source Sans Pro" panose="020B0503030403020204" pitchFamily="34" charset="0"/>
                      </a:endParaRPr>
                    </a:p>
                  </a:txBody>
                  <a:tcPr anchor="ct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alpha val="15000"/>
                      </a:schemeClr>
                    </a:solidFill>
                  </a:tcPr>
                </a:tc>
                <a:tc>
                  <a:txBody>
                    <a:bodyPr/>
                    <a:lstStyle/>
                    <a:p>
                      <a:pPr algn="ctr"/>
                      <a:r>
                        <a:rPr lang="en-US" sz="1600">
                          <a:solidFill>
                            <a:srgbClr val="FF0000"/>
                          </a:solidFill>
                          <a:latin typeface="Source Sans Pro" panose="020B0503030403020204" pitchFamily="34" charset="0"/>
                          <a:ea typeface="Source Sans Pro" panose="020B0503030403020204" pitchFamily="34" charset="0"/>
                        </a:rPr>
                        <a:t>Medium</a:t>
                      </a:r>
                      <a:endParaRPr lang="en-US" sz="1600" dirty="0">
                        <a:solidFill>
                          <a:srgbClr val="FF0000"/>
                        </a:solidFill>
                        <a:latin typeface="Source Sans Pro" panose="020B0503030403020204" pitchFamily="34" charset="0"/>
                        <a:ea typeface="Source Sans Pro" panose="020B0503030403020204" pitchFamily="34" charset="0"/>
                      </a:endParaRPr>
                    </a:p>
                  </a:txBody>
                  <a:tcPr anchor="ct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alpha val="15000"/>
                      </a:schemeClr>
                    </a:solidFill>
                  </a:tcPr>
                </a:tc>
                <a:tc>
                  <a:txBody>
                    <a:bodyPr/>
                    <a:lstStyle/>
                    <a:p>
                      <a:pPr algn="ctr"/>
                      <a:r>
                        <a:rPr lang="en-US" sz="1600" dirty="0">
                          <a:solidFill>
                            <a:srgbClr val="FF0000"/>
                          </a:solidFill>
                          <a:latin typeface="Source Sans Pro" panose="020B0503030403020204" pitchFamily="34" charset="0"/>
                          <a:ea typeface="Source Sans Pro" panose="020B0503030403020204" pitchFamily="34" charset="0"/>
                        </a:rPr>
                        <a:t>Medium</a:t>
                      </a:r>
                    </a:p>
                  </a:txBody>
                  <a:tcPr anchor="ctr">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alpha val="15000"/>
                      </a:schemeClr>
                    </a:solidFill>
                  </a:tcPr>
                </a:tc>
                <a:extLst>
                  <a:ext uri="{0D108BD9-81ED-4DB2-BD59-A6C34878D82A}">
                    <a16:rowId xmlns:a16="http://schemas.microsoft.com/office/drawing/2014/main" val="3479975100"/>
                  </a:ext>
                </a:extLst>
              </a:tr>
            </a:tbl>
          </a:graphicData>
        </a:graphic>
      </p:graphicFrame>
      <p:pic>
        <p:nvPicPr>
          <p:cNvPr id="3" name="Picture 2">
            <a:extLst>
              <a:ext uri="{FF2B5EF4-FFF2-40B4-BE49-F238E27FC236}">
                <a16:creationId xmlns:a16="http://schemas.microsoft.com/office/drawing/2014/main" id="{1652DD8F-0A84-7241-BD36-1D0BBD608A57}"/>
              </a:ext>
            </a:extLst>
          </p:cNvPr>
          <p:cNvPicPr>
            <a:picLocks noChangeAspect="1"/>
          </p:cNvPicPr>
          <p:nvPr/>
        </p:nvPicPr>
        <p:blipFill>
          <a:blip r:embed="rId3"/>
          <a:stretch>
            <a:fillRect/>
          </a:stretch>
        </p:blipFill>
        <p:spPr>
          <a:xfrm>
            <a:off x="9763062" y="1665202"/>
            <a:ext cx="1384396" cy="372722"/>
          </a:xfrm>
          <a:prstGeom prst="rect">
            <a:avLst/>
          </a:prstGeom>
        </p:spPr>
      </p:pic>
      <p:pic>
        <p:nvPicPr>
          <p:cNvPr id="9" name="Picture 8" descr="A close up of a keyboard&#10;&#10;Description automatically generated">
            <a:extLst>
              <a:ext uri="{FF2B5EF4-FFF2-40B4-BE49-F238E27FC236}">
                <a16:creationId xmlns:a16="http://schemas.microsoft.com/office/drawing/2014/main" id="{56C90868-FD3A-024E-A7EA-F4A65DA354B3}"/>
              </a:ext>
            </a:extLst>
          </p:cNvPr>
          <p:cNvPicPr>
            <a:picLocks noChangeAspect="1"/>
          </p:cNvPicPr>
          <p:nvPr/>
        </p:nvPicPr>
        <p:blipFill>
          <a:blip r:embed="rId4"/>
          <a:stretch>
            <a:fillRect/>
          </a:stretch>
        </p:blipFill>
        <p:spPr>
          <a:xfrm>
            <a:off x="8016303" y="1347032"/>
            <a:ext cx="886962" cy="923919"/>
          </a:xfrm>
          <a:prstGeom prst="rect">
            <a:avLst/>
          </a:prstGeom>
        </p:spPr>
      </p:pic>
      <p:pic>
        <p:nvPicPr>
          <p:cNvPr id="15" name="Picture 4" descr="A close up of a logo&#10;&#10;Description automatically generated">
            <a:extLst>
              <a:ext uri="{FF2B5EF4-FFF2-40B4-BE49-F238E27FC236}">
                <a16:creationId xmlns:a16="http://schemas.microsoft.com/office/drawing/2014/main" id="{6152D0EA-70E8-6D45-8FCE-8CB66C7FDF0D}"/>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3525532" y="1509301"/>
            <a:ext cx="1258310" cy="5993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 name="Picture 43">
            <a:extLst>
              <a:ext uri="{FF2B5EF4-FFF2-40B4-BE49-F238E27FC236}">
                <a16:creationId xmlns:a16="http://schemas.microsoft.com/office/drawing/2014/main" id="{75A2A29B-3730-4C47-9629-048F22537A58}"/>
              </a:ext>
            </a:extLst>
          </p:cNvPr>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5621867" y="1625456"/>
            <a:ext cx="1388676" cy="367070"/>
          </a:xfrm>
          <a:prstGeom prst="rect">
            <a:avLst/>
          </a:prstGeom>
        </p:spPr>
      </p:pic>
    </p:spTree>
    <p:extLst>
      <p:ext uri="{BB962C8B-B14F-4D97-AF65-F5344CB8AC3E}">
        <p14:creationId xmlns:p14="http://schemas.microsoft.com/office/powerpoint/2010/main" val="38261958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Triangle 29">
            <a:extLst>
              <a:ext uri="{FF2B5EF4-FFF2-40B4-BE49-F238E27FC236}">
                <a16:creationId xmlns:a16="http://schemas.microsoft.com/office/drawing/2014/main" id="{8B0D2B30-D0D2-7544-991D-02A6318C77E2}"/>
              </a:ext>
            </a:extLst>
          </p:cNvPr>
          <p:cNvSpPr/>
          <p:nvPr/>
        </p:nvSpPr>
        <p:spPr>
          <a:xfrm rot="10800000">
            <a:off x="-3122028" y="9678"/>
            <a:ext cx="11934202" cy="7625443"/>
          </a:xfrm>
          <a:prstGeom prst="triangle">
            <a:avLst/>
          </a:prstGeom>
          <a:solidFill>
            <a:schemeClr val="bg1">
              <a:alpha val="1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rgbClr val="00FA00"/>
              </a:solidFill>
            </a:endParaRPr>
          </a:p>
        </p:txBody>
      </p:sp>
      <p:sp>
        <p:nvSpPr>
          <p:cNvPr id="3" name="Title 2">
            <a:extLst>
              <a:ext uri="{FF2B5EF4-FFF2-40B4-BE49-F238E27FC236}">
                <a16:creationId xmlns:a16="http://schemas.microsoft.com/office/drawing/2014/main" id="{370802CD-9997-5A44-865F-BB614D3E626E}"/>
              </a:ext>
            </a:extLst>
          </p:cNvPr>
          <p:cNvSpPr>
            <a:spLocks noGrp="1"/>
          </p:cNvSpPr>
          <p:nvPr>
            <p:ph type="title"/>
          </p:nvPr>
        </p:nvSpPr>
        <p:spPr/>
        <p:txBody>
          <a:bodyPr vert="horz" lIns="91440" tIns="45720" rIns="91440" bIns="45720" rtlCol="0" anchor="ctr">
            <a:normAutofit/>
          </a:bodyPr>
          <a:lstStyle/>
          <a:p>
            <a:r>
              <a:rPr lang="en-US" sz="3800" dirty="0"/>
              <a:t>EMRGY’S POSITIONING</a:t>
            </a:r>
          </a:p>
        </p:txBody>
      </p:sp>
      <p:cxnSp>
        <p:nvCxnSpPr>
          <p:cNvPr id="13" name="Straight Arrow Connector 12">
            <a:extLst>
              <a:ext uri="{FF2B5EF4-FFF2-40B4-BE49-F238E27FC236}">
                <a16:creationId xmlns:a16="http://schemas.microsoft.com/office/drawing/2014/main" id="{75D30F48-5A70-A74C-8AE2-2849AD237FE3}"/>
              </a:ext>
            </a:extLst>
          </p:cNvPr>
          <p:cNvCxnSpPr>
            <a:cxnSpLocks/>
          </p:cNvCxnSpPr>
          <p:nvPr/>
        </p:nvCxnSpPr>
        <p:spPr>
          <a:xfrm>
            <a:off x="1902144" y="3667946"/>
            <a:ext cx="7810052" cy="0"/>
          </a:xfrm>
          <a:prstGeom prst="straightConnector1">
            <a:avLst/>
          </a:prstGeom>
          <a:ln w="9525" cap="flat" cmpd="sng" algn="ctr">
            <a:solidFill>
              <a:schemeClr val="bg1"/>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cxnSp>
        <p:nvCxnSpPr>
          <p:cNvPr id="14" name="Straight Arrow Connector 13">
            <a:extLst>
              <a:ext uri="{FF2B5EF4-FFF2-40B4-BE49-F238E27FC236}">
                <a16:creationId xmlns:a16="http://schemas.microsoft.com/office/drawing/2014/main" id="{6887312D-42A5-424C-9E2B-73996F496966}"/>
              </a:ext>
            </a:extLst>
          </p:cNvPr>
          <p:cNvCxnSpPr>
            <a:cxnSpLocks/>
          </p:cNvCxnSpPr>
          <p:nvPr/>
        </p:nvCxnSpPr>
        <p:spPr>
          <a:xfrm flipH="1">
            <a:off x="5914747" y="1649507"/>
            <a:ext cx="21971" cy="3996951"/>
          </a:xfrm>
          <a:prstGeom prst="straightConnector1">
            <a:avLst/>
          </a:prstGeom>
          <a:ln w="9525" cap="flat" cmpd="sng" algn="ctr">
            <a:solidFill>
              <a:schemeClr val="bg1"/>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sp>
        <p:nvSpPr>
          <p:cNvPr id="15" name="TextBox 14">
            <a:extLst>
              <a:ext uri="{FF2B5EF4-FFF2-40B4-BE49-F238E27FC236}">
                <a16:creationId xmlns:a16="http://schemas.microsoft.com/office/drawing/2014/main" id="{1DBCA0BA-1F91-F343-89B1-078DB19CB4BE}"/>
              </a:ext>
            </a:extLst>
          </p:cNvPr>
          <p:cNvSpPr txBox="1"/>
          <p:nvPr/>
        </p:nvSpPr>
        <p:spPr>
          <a:xfrm>
            <a:off x="8225329" y="3782744"/>
            <a:ext cx="2925994" cy="369332"/>
          </a:xfrm>
          <a:prstGeom prst="rect">
            <a:avLst/>
          </a:prstGeom>
          <a:solidFill>
            <a:schemeClr val="bg1">
              <a:alpha val="0"/>
            </a:schemeClr>
          </a:solidFill>
        </p:spPr>
        <p:txBody>
          <a:bodyPr wrap="square" rtlCol="0">
            <a:spAutoFit/>
          </a:bodyPr>
          <a:lstStyle/>
          <a:p>
            <a:pPr algn="ctr"/>
            <a:r>
              <a:rPr lang="en-US" dirty="0">
                <a:solidFill>
                  <a:schemeClr val="bg1"/>
                </a:solidFill>
                <a:latin typeface="Source Sans Pro" panose="020B0503030403020204" pitchFamily="34" charset="0"/>
                <a:ea typeface="Source Sans Pro" panose="020B0503030403020204" pitchFamily="34" charset="0"/>
              </a:rPr>
              <a:t>Fast to Deploy - Modular</a:t>
            </a:r>
          </a:p>
        </p:txBody>
      </p:sp>
      <p:sp>
        <p:nvSpPr>
          <p:cNvPr id="16" name="TextBox 15">
            <a:extLst>
              <a:ext uri="{FF2B5EF4-FFF2-40B4-BE49-F238E27FC236}">
                <a16:creationId xmlns:a16="http://schemas.microsoft.com/office/drawing/2014/main" id="{417370D6-EB72-4044-9603-A848F82FCD39}"/>
              </a:ext>
            </a:extLst>
          </p:cNvPr>
          <p:cNvSpPr txBox="1"/>
          <p:nvPr/>
        </p:nvSpPr>
        <p:spPr>
          <a:xfrm>
            <a:off x="1008016" y="3782745"/>
            <a:ext cx="1837057" cy="369332"/>
          </a:xfrm>
          <a:prstGeom prst="rect">
            <a:avLst/>
          </a:prstGeom>
          <a:solidFill>
            <a:schemeClr val="bg1">
              <a:alpha val="0"/>
            </a:schemeClr>
          </a:solidFill>
        </p:spPr>
        <p:txBody>
          <a:bodyPr wrap="square" rtlCol="0">
            <a:spAutoFit/>
          </a:bodyPr>
          <a:lstStyle/>
          <a:p>
            <a:pPr algn="ctr"/>
            <a:r>
              <a:rPr lang="en-US" dirty="0">
                <a:solidFill>
                  <a:schemeClr val="bg1"/>
                </a:solidFill>
                <a:latin typeface="Source Sans Pro" panose="020B0503030403020204" pitchFamily="34" charset="0"/>
                <a:ea typeface="Source Sans Pro" panose="020B0503030403020204" pitchFamily="34" charset="0"/>
              </a:rPr>
              <a:t>Slow to Deploy</a:t>
            </a:r>
          </a:p>
        </p:txBody>
      </p:sp>
      <p:sp>
        <p:nvSpPr>
          <p:cNvPr id="17" name="TextBox 16">
            <a:extLst>
              <a:ext uri="{FF2B5EF4-FFF2-40B4-BE49-F238E27FC236}">
                <a16:creationId xmlns:a16="http://schemas.microsoft.com/office/drawing/2014/main" id="{D1AD4B49-8E39-6E41-B9B4-F004D0DD32A2}"/>
              </a:ext>
            </a:extLst>
          </p:cNvPr>
          <p:cNvSpPr txBox="1"/>
          <p:nvPr/>
        </p:nvSpPr>
        <p:spPr>
          <a:xfrm>
            <a:off x="5258530" y="1152164"/>
            <a:ext cx="1348292" cy="369332"/>
          </a:xfrm>
          <a:prstGeom prst="rect">
            <a:avLst/>
          </a:prstGeom>
          <a:solidFill>
            <a:schemeClr val="bg1">
              <a:alpha val="0"/>
            </a:schemeClr>
          </a:solidFill>
        </p:spPr>
        <p:txBody>
          <a:bodyPr wrap="square" rtlCol="0">
            <a:spAutoFit/>
          </a:bodyPr>
          <a:lstStyle/>
          <a:p>
            <a:pPr algn="ctr"/>
            <a:r>
              <a:rPr lang="en-US" dirty="0">
                <a:solidFill>
                  <a:schemeClr val="bg1"/>
                </a:solidFill>
                <a:latin typeface="Source Sans Pro" panose="020B0503030403020204" pitchFamily="34" charset="0"/>
                <a:ea typeface="Source Sans Pro" panose="020B0503030403020204" pitchFamily="34" charset="0"/>
              </a:rPr>
              <a:t>Low LCOE</a:t>
            </a:r>
          </a:p>
        </p:txBody>
      </p:sp>
      <p:sp>
        <p:nvSpPr>
          <p:cNvPr id="18" name="TextBox 17">
            <a:extLst>
              <a:ext uri="{FF2B5EF4-FFF2-40B4-BE49-F238E27FC236}">
                <a16:creationId xmlns:a16="http://schemas.microsoft.com/office/drawing/2014/main" id="{261A6045-8BC7-654A-9386-337FA8AD6B3B}"/>
              </a:ext>
            </a:extLst>
          </p:cNvPr>
          <p:cNvSpPr txBox="1"/>
          <p:nvPr/>
        </p:nvSpPr>
        <p:spPr>
          <a:xfrm>
            <a:off x="5171132" y="5796466"/>
            <a:ext cx="1531172" cy="369332"/>
          </a:xfrm>
          <a:prstGeom prst="rect">
            <a:avLst/>
          </a:prstGeom>
          <a:solidFill>
            <a:schemeClr val="bg1">
              <a:alpha val="0"/>
            </a:schemeClr>
          </a:solidFill>
        </p:spPr>
        <p:txBody>
          <a:bodyPr wrap="square" rtlCol="0">
            <a:spAutoFit/>
          </a:bodyPr>
          <a:lstStyle/>
          <a:p>
            <a:pPr algn="ctr"/>
            <a:r>
              <a:rPr lang="en-US" dirty="0">
                <a:solidFill>
                  <a:schemeClr val="bg1"/>
                </a:solidFill>
                <a:latin typeface="Source Sans Pro" panose="020B0503030403020204" pitchFamily="34" charset="0"/>
                <a:ea typeface="Source Sans Pro" panose="020B0503030403020204" pitchFamily="34" charset="0"/>
              </a:rPr>
              <a:t>High LCOE</a:t>
            </a:r>
          </a:p>
        </p:txBody>
      </p:sp>
      <p:pic>
        <p:nvPicPr>
          <p:cNvPr id="20" name="Picture 19">
            <a:extLst>
              <a:ext uri="{FF2B5EF4-FFF2-40B4-BE49-F238E27FC236}">
                <a16:creationId xmlns:a16="http://schemas.microsoft.com/office/drawing/2014/main" id="{F6501BA9-7C35-D148-A170-04E779C65991}"/>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3698902" y="3179112"/>
            <a:ext cx="1506736" cy="398277"/>
          </a:xfrm>
          <a:prstGeom prst="rect">
            <a:avLst/>
          </a:prstGeom>
        </p:spPr>
      </p:pic>
      <p:pic>
        <p:nvPicPr>
          <p:cNvPr id="23" name="Picture 22" descr="A close up of a logo&#10;&#10;Description automatically generated">
            <a:extLst>
              <a:ext uri="{FF2B5EF4-FFF2-40B4-BE49-F238E27FC236}">
                <a16:creationId xmlns:a16="http://schemas.microsoft.com/office/drawing/2014/main" id="{7C7851CB-C5F8-7A4D-AFA5-05304C174A11}"/>
              </a:ext>
            </a:extLst>
          </p:cNvPr>
          <p:cNvPicPr>
            <a:picLocks noChangeAspect="1"/>
          </p:cNvPicPr>
          <p:nvPr/>
        </p:nvPicPr>
        <p:blipFill>
          <a:blip r:embed="rId4" cstate="print">
            <a:duotone>
              <a:schemeClr val="accent3">
                <a:shade val="45000"/>
                <a:satMod val="135000"/>
              </a:schemeClr>
              <a:prstClr val="white"/>
            </a:duotone>
            <a:alphaModFix amt="50000"/>
            <a:extLst>
              <a:ext uri="{BEBA8EAE-BF5A-486C-A8C5-ECC9F3942E4B}">
                <a14:imgProps xmlns:a14="http://schemas.microsoft.com/office/drawing/2010/main">
                  <a14:imgLayer r:embed="rId5">
                    <a14:imgEffect>
                      <a14:saturation sat="0"/>
                    </a14:imgEffect>
                    <a14:imgEffect>
                      <a14:brightnessContrast bright="-40000" contrast="-40000"/>
                    </a14:imgEffect>
                  </a14:imgLayer>
                </a14:imgProps>
              </a:ext>
              <a:ext uri="{28A0092B-C50C-407E-A947-70E740481C1C}">
                <a14:useLocalDpi xmlns:a14="http://schemas.microsoft.com/office/drawing/2010/main"/>
              </a:ext>
            </a:extLst>
          </a:blip>
          <a:stretch>
            <a:fillRect/>
          </a:stretch>
        </p:blipFill>
        <p:spPr>
          <a:xfrm>
            <a:off x="6061430" y="3859132"/>
            <a:ext cx="1152609" cy="735105"/>
          </a:xfrm>
          <a:prstGeom prst="rect">
            <a:avLst/>
          </a:prstGeom>
        </p:spPr>
      </p:pic>
      <p:pic>
        <p:nvPicPr>
          <p:cNvPr id="24" name="Picture 23" descr="A picture containing object, clock&#10;&#10;Description automatically generated">
            <a:extLst>
              <a:ext uri="{FF2B5EF4-FFF2-40B4-BE49-F238E27FC236}">
                <a16:creationId xmlns:a16="http://schemas.microsoft.com/office/drawing/2014/main" id="{680D0FFA-49EB-A84E-A0C8-331663FF1FBC}"/>
              </a:ext>
            </a:extLst>
          </p:cNvPr>
          <p:cNvPicPr>
            <a:picLocks noChangeAspect="1"/>
          </p:cNvPicPr>
          <p:nvPr/>
        </p:nvPicPr>
        <p:blipFill>
          <a:blip r:embed="rId6" cstate="print">
            <a:extLst>
              <a:ext uri="{BEBA8EAE-BF5A-486C-A8C5-ECC9F3942E4B}">
                <a14:imgProps xmlns:a14="http://schemas.microsoft.com/office/drawing/2010/main">
                  <a14:imgLayer r:embed="rId7">
                    <a14:imgEffect>
                      <a14:colorTemperature colorTemp="8800"/>
                    </a14:imgEffect>
                    <a14:imgEffect>
                      <a14:brightnessContrast bright="20000" contrast="-40000"/>
                    </a14:imgEffect>
                  </a14:imgLayer>
                </a14:imgProps>
              </a:ext>
              <a:ext uri="{28A0092B-C50C-407E-A947-70E740481C1C}">
                <a14:useLocalDpi xmlns:a14="http://schemas.microsoft.com/office/drawing/2010/main"/>
              </a:ext>
            </a:extLst>
          </a:blip>
          <a:stretch>
            <a:fillRect/>
          </a:stretch>
        </p:blipFill>
        <p:spPr>
          <a:xfrm>
            <a:off x="3525454" y="4233402"/>
            <a:ext cx="1450264" cy="395814"/>
          </a:xfrm>
          <a:prstGeom prst="rect">
            <a:avLst/>
          </a:prstGeom>
        </p:spPr>
      </p:pic>
      <p:pic>
        <p:nvPicPr>
          <p:cNvPr id="26" name="Picture 25">
            <a:extLst>
              <a:ext uri="{FF2B5EF4-FFF2-40B4-BE49-F238E27FC236}">
                <a16:creationId xmlns:a16="http://schemas.microsoft.com/office/drawing/2014/main" id="{1B10E4A8-CB2C-E34B-B26E-AC80338D4574}"/>
              </a:ext>
            </a:extLst>
          </p:cNvPr>
          <p:cNvPicPr>
            <a:picLocks noChangeAspect="1"/>
          </p:cNvPicPr>
          <p:nvPr/>
        </p:nvPicPr>
        <p:blipFill>
          <a:blip r:embed="rId8">
            <a:extLst>
              <a:ext uri="{28A0092B-C50C-407E-A947-70E740481C1C}">
                <a14:useLocalDpi xmlns:a14="http://schemas.microsoft.com/office/drawing/2010/main"/>
              </a:ext>
            </a:extLst>
          </a:blip>
          <a:stretch>
            <a:fillRect/>
          </a:stretch>
        </p:blipFill>
        <p:spPr>
          <a:xfrm>
            <a:off x="8655743" y="1578201"/>
            <a:ext cx="1638805" cy="826044"/>
          </a:xfrm>
          <a:prstGeom prst="rect">
            <a:avLst/>
          </a:prstGeom>
          <a:effectLst/>
        </p:spPr>
      </p:pic>
      <p:pic>
        <p:nvPicPr>
          <p:cNvPr id="27" name="Picture 26" descr="A close up of a keyboard&#10;&#10;Description automatically generated">
            <a:extLst>
              <a:ext uri="{FF2B5EF4-FFF2-40B4-BE49-F238E27FC236}">
                <a16:creationId xmlns:a16="http://schemas.microsoft.com/office/drawing/2014/main" id="{FD0A5E78-D5D1-E645-BA6C-13F9F5938818}"/>
              </a:ext>
            </a:extLst>
          </p:cNvPr>
          <p:cNvPicPr>
            <a:picLocks noChangeAspect="1"/>
          </p:cNvPicPr>
          <p:nvPr/>
        </p:nvPicPr>
        <p:blipFill>
          <a:blip r:embed="rId9"/>
          <a:stretch>
            <a:fillRect/>
          </a:stretch>
        </p:blipFill>
        <p:spPr>
          <a:xfrm>
            <a:off x="8043837" y="2530749"/>
            <a:ext cx="1102289" cy="1148218"/>
          </a:xfrm>
          <a:prstGeom prst="rect">
            <a:avLst/>
          </a:prstGeom>
        </p:spPr>
      </p:pic>
      <p:pic>
        <p:nvPicPr>
          <p:cNvPr id="28" name="Picture 27" descr="A picture containing clock&#10;&#10;Description automatically generated">
            <a:extLst>
              <a:ext uri="{FF2B5EF4-FFF2-40B4-BE49-F238E27FC236}">
                <a16:creationId xmlns:a16="http://schemas.microsoft.com/office/drawing/2014/main" id="{01C045A4-AF8A-D547-84F1-ED1D4342E61D}"/>
              </a:ext>
            </a:extLst>
          </p:cNvPr>
          <p:cNvPicPr>
            <a:picLocks noChangeAspect="1"/>
          </p:cNvPicPr>
          <p:nvPr/>
        </p:nvPicPr>
        <p:blipFill>
          <a:blip r:embed="rId10">
            <a:duotone>
              <a:schemeClr val="accent3">
                <a:shade val="45000"/>
                <a:satMod val="135000"/>
              </a:schemeClr>
              <a:prstClr val="white"/>
            </a:duotone>
            <a:alphaModFix amt="35000"/>
            <a:extLst>
              <a:ext uri="{BEBA8EAE-BF5A-486C-A8C5-ECC9F3942E4B}">
                <a14:imgProps xmlns:a14="http://schemas.microsoft.com/office/drawing/2010/main">
                  <a14:imgLayer r:embed="rId11">
                    <a14:imgEffect>
                      <a14:saturation sat="0"/>
                    </a14:imgEffect>
                  </a14:imgLayer>
                </a14:imgProps>
              </a:ext>
            </a:extLst>
          </a:blip>
          <a:stretch>
            <a:fillRect/>
          </a:stretch>
        </p:blipFill>
        <p:spPr>
          <a:xfrm>
            <a:off x="1637430" y="5257253"/>
            <a:ext cx="2031523" cy="796276"/>
          </a:xfrm>
          <a:prstGeom prst="rect">
            <a:avLst/>
          </a:prstGeom>
        </p:spPr>
      </p:pic>
      <p:sp>
        <p:nvSpPr>
          <p:cNvPr id="19" name="TextBox 18">
            <a:extLst>
              <a:ext uri="{FF2B5EF4-FFF2-40B4-BE49-F238E27FC236}">
                <a16:creationId xmlns:a16="http://schemas.microsoft.com/office/drawing/2014/main" id="{B0F96934-915D-6E42-BE5B-E3E7F026D948}"/>
              </a:ext>
            </a:extLst>
          </p:cNvPr>
          <p:cNvSpPr txBox="1"/>
          <p:nvPr/>
        </p:nvSpPr>
        <p:spPr>
          <a:xfrm>
            <a:off x="331353" y="6426676"/>
            <a:ext cx="10951633" cy="276999"/>
          </a:xfrm>
          <a:prstGeom prst="rect">
            <a:avLst/>
          </a:prstGeom>
          <a:noFill/>
        </p:spPr>
        <p:txBody>
          <a:bodyPr wrap="square" rtlCol="0">
            <a:spAutoFit/>
          </a:bodyPr>
          <a:lstStyle/>
          <a:p>
            <a:r>
              <a:rPr lang="en-US" sz="1200" dirty="0">
                <a:solidFill>
                  <a:schemeClr val="bg1"/>
                </a:solidFill>
                <a:latin typeface="Source Sans Pro" panose="020B0503030403020204" pitchFamily="34" charset="0"/>
                <a:ea typeface="Source Sans Pro" panose="020B0503030403020204" pitchFamily="34" charset="0"/>
              </a:rPr>
              <a:t>*Verdant Power and Instream Energy Systems are on our competitive radar but are not seen as direct competitors due to their focus on marine/tidal applications.</a:t>
            </a:r>
          </a:p>
        </p:txBody>
      </p:sp>
    </p:spTree>
    <p:extLst>
      <p:ext uri="{BB962C8B-B14F-4D97-AF65-F5344CB8AC3E}">
        <p14:creationId xmlns:p14="http://schemas.microsoft.com/office/powerpoint/2010/main" val="39646427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22984D8-D74F-E14B-B7B0-0D408DA98D42}"/>
              </a:ext>
            </a:extLst>
          </p:cNvPr>
          <p:cNvSpPr/>
          <p:nvPr/>
        </p:nvSpPr>
        <p:spPr>
          <a:xfrm>
            <a:off x="-175211" y="0"/>
            <a:ext cx="6181316" cy="6858000"/>
          </a:xfrm>
          <a:prstGeom prst="rect">
            <a:avLst/>
          </a:prstGeom>
          <a:solidFill>
            <a:srgbClr val="3940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53F4566-B44B-8649-883E-C498A2FCFA84}"/>
              </a:ext>
            </a:extLst>
          </p:cNvPr>
          <p:cNvSpPr/>
          <p:nvPr/>
        </p:nvSpPr>
        <p:spPr>
          <a:xfrm>
            <a:off x="-175212" y="0"/>
            <a:ext cx="6181441" cy="1894764"/>
          </a:xfrm>
          <a:prstGeom prst="rect">
            <a:avLst/>
          </a:prstGeom>
          <a:solidFill>
            <a:srgbClr val="262B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9CF46F20-E228-3744-997B-4DA656E2396C}"/>
              </a:ext>
            </a:extLst>
          </p:cNvPr>
          <p:cNvSpPr/>
          <p:nvPr/>
        </p:nvSpPr>
        <p:spPr>
          <a:xfrm>
            <a:off x="6006228" y="0"/>
            <a:ext cx="6185771" cy="1894764"/>
          </a:xfrm>
          <a:prstGeom prst="rect">
            <a:avLst/>
          </a:prstGeom>
          <a:solidFill>
            <a:srgbClr val="005B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457103BD-E82A-9A42-B0AA-F7627290AB7D}"/>
              </a:ext>
            </a:extLst>
          </p:cNvPr>
          <p:cNvSpPr/>
          <p:nvPr/>
        </p:nvSpPr>
        <p:spPr>
          <a:xfrm>
            <a:off x="6006105" y="1894764"/>
            <a:ext cx="6185894" cy="4963236"/>
          </a:xfrm>
          <a:prstGeom prst="rect">
            <a:avLst/>
          </a:prstGeom>
          <a:solidFill>
            <a:srgbClr val="006CA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2E18FEE3-95AA-E945-B289-2197431609A8}"/>
              </a:ext>
            </a:extLst>
          </p:cNvPr>
          <p:cNvSpPr>
            <a:spLocks noGrp="1"/>
          </p:cNvSpPr>
          <p:nvPr>
            <p:ph type="title"/>
          </p:nvPr>
        </p:nvSpPr>
        <p:spPr/>
        <p:txBody>
          <a:bodyPr vert="horz" lIns="91440" tIns="45720" rIns="91440" bIns="45720" rtlCol="0" anchor="ctr">
            <a:normAutofit/>
          </a:bodyPr>
          <a:lstStyle/>
          <a:p>
            <a:r>
              <a:rPr lang="en-US" sz="3800" dirty="0"/>
              <a:t>HOW EMRGY MEASURES UP</a:t>
            </a:r>
          </a:p>
        </p:txBody>
      </p:sp>
      <p:pic>
        <p:nvPicPr>
          <p:cNvPr id="2" name="Picture 1">
            <a:extLst>
              <a:ext uri="{FF2B5EF4-FFF2-40B4-BE49-F238E27FC236}">
                <a16:creationId xmlns:a16="http://schemas.microsoft.com/office/drawing/2014/main" id="{53164B8F-F5DF-CD43-8CEF-EA9628A4D453}"/>
              </a:ext>
            </a:extLst>
          </p:cNvPr>
          <p:cNvPicPr>
            <a:picLocks noChangeAspect="1"/>
          </p:cNvPicPr>
          <p:nvPr/>
        </p:nvPicPr>
        <p:blipFill rotWithShape="1">
          <a:blip r:embed="rId3"/>
          <a:srcRect l="4015" r="4129"/>
          <a:stretch/>
        </p:blipFill>
        <p:spPr>
          <a:xfrm>
            <a:off x="-155015" y="1241377"/>
            <a:ext cx="12342436" cy="5549670"/>
          </a:xfrm>
          <a:prstGeom prst="rect">
            <a:avLst/>
          </a:prstGeom>
        </p:spPr>
      </p:pic>
    </p:spTree>
    <p:extLst>
      <p:ext uri="{BB962C8B-B14F-4D97-AF65-F5344CB8AC3E}">
        <p14:creationId xmlns:p14="http://schemas.microsoft.com/office/powerpoint/2010/main" val="14246840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1975C4C-1A30-7045-BE57-8FE631FAFDA9}"/>
              </a:ext>
            </a:extLst>
          </p:cNvPr>
          <p:cNvSpPr/>
          <p:nvPr/>
        </p:nvSpPr>
        <p:spPr>
          <a:xfrm>
            <a:off x="-1" y="-66954"/>
            <a:ext cx="12192000" cy="6924954"/>
          </a:xfrm>
          <a:prstGeom prst="rect">
            <a:avLst/>
          </a:prstGeom>
          <a:solidFill>
            <a:srgbClr val="191B2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2E18FEE3-95AA-E945-B289-2197431609A8}"/>
              </a:ext>
            </a:extLst>
          </p:cNvPr>
          <p:cNvSpPr>
            <a:spLocks noGrp="1"/>
          </p:cNvSpPr>
          <p:nvPr>
            <p:ph type="title"/>
          </p:nvPr>
        </p:nvSpPr>
        <p:spPr/>
        <p:txBody>
          <a:bodyPr vert="horz" lIns="91440" tIns="45720" rIns="91440" bIns="45720" rtlCol="0" anchor="ctr">
            <a:normAutofit/>
          </a:bodyPr>
          <a:lstStyle/>
          <a:p>
            <a:r>
              <a:rPr lang="en-US" sz="3800" dirty="0"/>
              <a:t>HOW EMRGY MEASURES UP</a:t>
            </a:r>
          </a:p>
        </p:txBody>
      </p:sp>
      <p:pic>
        <p:nvPicPr>
          <p:cNvPr id="5" name="Picture 4">
            <a:extLst>
              <a:ext uri="{FF2B5EF4-FFF2-40B4-BE49-F238E27FC236}">
                <a16:creationId xmlns:a16="http://schemas.microsoft.com/office/drawing/2014/main" id="{9A943C40-F06D-4844-8C5C-087AFE41AD8E}"/>
              </a:ext>
            </a:extLst>
          </p:cNvPr>
          <p:cNvPicPr>
            <a:picLocks noChangeAspect="1"/>
          </p:cNvPicPr>
          <p:nvPr/>
        </p:nvPicPr>
        <p:blipFill rotWithShape="1">
          <a:blip r:embed="rId3"/>
          <a:srcRect l="5556" t="22075" r="5556"/>
          <a:stretch/>
        </p:blipFill>
        <p:spPr>
          <a:xfrm>
            <a:off x="1" y="2052320"/>
            <a:ext cx="12192000" cy="4182925"/>
          </a:xfrm>
          <a:prstGeom prst="rect">
            <a:avLst/>
          </a:prstGeom>
        </p:spPr>
      </p:pic>
      <p:sp>
        <p:nvSpPr>
          <p:cNvPr id="7" name="Rectangle 6">
            <a:extLst>
              <a:ext uri="{FF2B5EF4-FFF2-40B4-BE49-F238E27FC236}">
                <a16:creationId xmlns:a16="http://schemas.microsoft.com/office/drawing/2014/main" id="{7C43DED5-AE31-AF4E-A240-CC18C95A6BE1}"/>
              </a:ext>
            </a:extLst>
          </p:cNvPr>
          <p:cNvSpPr/>
          <p:nvPr/>
        </p:nvSpPr>
        <p:spPr>
          <a:xfrm>
            <a:off x="2861566" y="1448937"/>
            <a:ext cx="6355004" cy="400110"/>
          </a:xfrm>
          <a:prstGeom prst="rect">
            <a:avLst/>
          </a:prstGeom>
        </p:spPr>
        <p:txBody>
          <a:bodyPr wrap="square">
            <a:spAutoFit/>
          </a:bodyPr>
          <a:lstStyle/>
          <a:p>
            <a:pPr marL="0" lvl="1" algn="ctr" fontAlgn="base">
              <a:defRPr sz="2200">
                <a:solidFill>
                  <a:srgbClr val="FFFFFF"/>
                </a:solidFill>
                <a:latin typeface="Helvetica Neue"/>
                <a:ea typeface="Helvetica Neue"/>
                <a:cs typeface="Helvetica Neue"/>
                <a:sym typeface="Helvetica Neue"/>
              </a:defRPr>
            </a:pPr>
            <a:r>
              <a:rPr lang="en-US" sz="2000" b="1" dirty="0">
                <a:solidFill>
                  <a:schemeClr val="bg1"/>
                </a:solidFill>
                <a:latin typeface="Source Sans Pro SemiBold" panose="020B0503030403020204" pitchFamily="34" charset="0"/>
                <a:ea typeface="Source Sans Pro SemiBold" panose="020B0503030403020204" pitchFamily="34" charset="0"/>
                <a:cs typeface="Helvetica Neue"/>
              </a:rPr>
              <a:t>To Achieve the Same… as One </a:t>
            </a:r>
            <a:r>
              <a:rPr lang="en-US" sz="2000" b="1" dirty="0" err="1">
                <a:solidFill>
                  <a:schemeClr val="bg1"/>
                </a:solidFill>
                <a:latin typeface="Source Sans Pro SemiBold" panose="020B0503030403020204" pitchFamily="34" charset="0"/>
                <a:ea typeface="Source Sans Pro SemiBold" panose="020B0503030403020204" pitchFamily="34" charset="0"/>
                <a:cs typeface="Helvetica Neue"/>
              </a:rPr>
              <a:t>Emrgy</a:t>
            </a:r>
            <a:r>
              <a:rPr lang="en-US" sz="2000" b="1" dirty="0">
                <a:solidFill>
                  <a:schemeClr val="bg1"/>
                </a:solidFill>
                <a:latin typeface="Source Sans Pro SemiBold" panose="020B0503030403020204" pitchFamily="34" charset="0"/>
                <a:ea typeface="Source Sans Pro SemiBold" panose="020B0503030403020204" pitchFamily="34" charset="0"/>
                <a:cs typeface="Helvetica Neue"/>
              </a:rPr>
              <a:t> Module</a:t>
            </a:r>
          </a:p>
        </p:txBody>
      </p:sp>
      <p:sp>
        <p:nvSpPr>
          <p:cNvPr id="8" name="TextBox 7">
            <a:extLst>
              <a:ext uri="{FF2B5EF4-FFF2-40B4-BE49-F238E27FC236}">
                <a16:creationId xmlns:a16="http://schemas.microsoft.com/office/drawing/2014/main" id="{87B587E0-91BC-7A41-8996-874E164D66A8}"/>
              </a:ext>
            </a:extLst>
          </p:cNvPr>
          <p:cNvSpPr txBox="1"/>
          <p:nvPr/>
        </p:nvSpPr>
        <p:spPr>
          <a:xfrm>
            <a:off x="3337728" y="2257774"/>
            <a:ext cx="1337509" cy="523220"/>
          </a:xfrm>
          <a:prstGeom prst="rect">
            <a:avLst/>
          </a:prstGeom>
          <a:solidFill>
            <a:srgbClr val="181B2B"/>
          </a:solidFill>
        </p:spPr>
        <p:txBody>
          <a:bodyPr wrap="square" rtlCol="0">
            <a:spAutoFit/>
          </a:bodyPr>
          <a:lstStyle/>
          <a:p>
            <a:pPr algn="r"/>
            <a:r>
              <a:rPr lang="en-US" sz="1400" b="1" dirty="0">
                <a:solidFill>
                  <a:schemeClr val="bg1"/>
                </a:solidFill>
                <a:latin typeface="Source Sans Pro" panose="020B0503030403020204" pitchFamily="34" charset="0"/>
                <a:ea typeface="Source Sans Pro" panose="020B0503030403020204" pitchFamily="34" charset="0"/>
              </a:rPr>
              <a:t>SAME COST</a:t>
            </a:r>
          </a:p>
          <a:p>
            <a:pPr algn="ctr"/>
            <a:r>
              <a:rPr lang="en-US" sz="1400" dirty="0">
                <a:solidFill>
                  <a:schemeClr val="bg1"/>
                </a:solidFill>
                <a:latin typeface="Source Sans Pro" panose="020B0503030403020204" pitchFamily="34" charset="0"/>
                <a:ea typeface="Source Sans Pro" panose="020B0503030403020204" pitchFamily="34" charset="0"/>
              </a:rPr>
              <a:t>$40K</a:t>
            </a:r>
          </a:p>
        </p:txBody>
      </p:sp>
      <p:sp>
        <p:nvSpPr>
          <p:cNvPr id="9" name="TextBox 8">
            <a:extLst>
              <a:ext uri="{FF2B5EF4-FFF2-40B4-BE49-F238E27FC236}">
                <a16:creationId xmlns:a16="http://schemas.microsoft.com/office/drawing/2014/main" id="{1A8C50BE-E1D1-0A42-A38B-ADB809AF2B68}"/>
              </a:ext>
            </a:extLst>
          </p:cNvPr>
          <p:cNvSpPr txBox="1"/>
          <p:nvPr/>
        </p:nvSpPr>
        <p:spPr>
          <a:xfrm>
            <a:off x="7079057" y="2259045"/>
            <a:ext cx="2659308" cy="523220"/>
          </a:xfrm>
          <a:prstGeom prst="rect">
            <a:avLst/>
          </a:prstGeom>
          <a:solidFill>
            <a:srgbClr val="181B2B"/>
          </a:solidFill>
        </p:spPr>
        <p:txBody>
          <a:bodyPr wrap="square" rtlCol="0">
            <a:spAutoFit/>
          </a:bodyPr>
          <a:lstStyle/>
          <a:p>
            <a:pPr algn="ctr"/>
            <a:r>
              <a:rPr lang="en-US" sz="1400" b="1" dirty="0">
                <a:solidFill>
                  <a:schemeClr val="bg1"/>
                </a:solidFill>
                <a:latin typeface="Source Sans Pro" panose="020B0503030403020204" pitchFamily="34" charset="0"/>
                <a:ea typeface="Source Sans Pro" panose="020B0503030403020204" pitchFamily="34" charset="0"/>
              </a:rPr>
              <a:t>SAME ANNUAL ENERGY OUTPUT</a:t>
            </a:r>
          </a:p>
          <a:p>
            <a:pPr algn="ctr"/>
            <a:r>
              <a:rPr lang="en-US" sz="1400" dirty="0">
                <a:solidFill>
                  <a:schemeClr val="bg1"/>
                </a:solidFill>
                <a:latin typeface="Source Sans Pro" panose="020B0503030403020204" pitchFamily="34" charset="0"/>
                <a:ea typeface="Source Sans Pro" panose="020B0503030403020204" pitchFamily="34" charset="0"/>
              </a:rPr>
              <a:t>78 MWH/YR</a:t>
            </a:r>
          </a:p>
        </p:txBody>
      </p:sp>
    </p:spTree>
    <p:extLst>
      <p:ext uri="{BB962C8B-B14F-4D97-AF65-F5344CB8AC3E}">
        <p14:creationId xmlns:p14="http://schemas.microsoft.com/office/powerpoint/2010/main" val="26058613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a:extLst>
              <a:ext uri="{FF2B5EF4-FFF2-40B4-BE49-F238E27FC236}">
                <a16:creationId xmlns:a16="http://schemas.microsoft.com/office/drawing/2014/main" id="{D777763F-2F95-8D43-85F4-1F98443AEC44}"/>
              </a:ext>
            </a:extLst>
          </p:cNvPr>
          <p:cNvSpPr>
            <a:spLocks noGrp="1"/>
          </p:cNvSpPr>
          <p:nvPr>
            <p:ph type="title"/>
          </p:nvPr>
        </p:nvSpPr>
        <p:spPr>
          <a:xfrm>
            <a:off x="321364" y="66954"/>
            <a:ext cx="10844820" cy="1325563"/>
          </a:xfrm>
        </p:spPr>
        <p:txBody>
          <a:bodyPr vert="horz" lIns="91440" tIns="45720" rIns="91440" bIns="45720" rtlCol="0" anchor="ctr">
            <a:normAutofit/>
          </a:bodyPr>
          <a:lstStyle/>
          <a:p>
            <a:r>
              <a:rPr lang="en-US" sz="3800" dirty="0"/>
              <a:t>IMPACT METRICS</a:t>
            </a:r>
          </a:p>
        </p:txBody>
      </p:sp>
      <p:graphicFrame>
        <p:nvGraphicFramePr>
          <p:cNvPr id="4" name="Table 3">
            <a:extLst>
              <a:ext uri="{FF2B5EF4-FFF2-40B4-BE49-F238E27FC236}">
                <a16:creationId xmlns:a16="http://schemas.microsoft.com/office/drawing/2014/main" id="{26938CA9-5BE0-AD4F-88F5-B0BA01ED5946}"/>
              </a:ext>
            </a:extLst>
          </p:cNvPr>
          <p:cNvGraphicFramePr>
            <a:graphicFrameLocks noGrp="1"/>
          </p:cNvGraphicFramePr>
          <p:nvPr>
            <p:extLst>
              <p:ext uri="{D42A27DB-BD31-4B8C-83A1-F6EECF244321}">
                <p14:modId xmlns:p14="http://schemas.microsoft.com/office/powerpoint/2010/main" val="3714787253"/>
              </p:ext>
            </p:extLst>
          </p:nvPr>
        </p:nvGraphicFramePr>
        <p:xfrm>
          <a:off x="400167" y="1192312"/>
          <a:ext cx="11470469" cy="5281017"/>
        </p:xfrm>
        <a:graphic>
          <a:graphicData uri="http://schemas.openxmlformats.org/drawingml/2006/table">
            <a:tbl>
              <a:tblPr firstRow="1" firstCol="1" bandRow="1">
                <a:tableStyleId>{5A111915-BE36-4E01-A7E5-04B1672EAD32}</a:tableStyleId>
              </a:tblPr>
              <a:tblGrid>
                <a:gridCol w="1940077">
                  <a:extLst>
                    <a:ext uri="{9D8B030D-6E8A-4147-A177-3AD203B41FA5}">
                      <a16:colId xmlns:a16="http://schemas.microsoft.com/office/drawing/2014/main" val="2796641137"/>
                    </a:ext>
                  </a:extLst>
                </a:gridCol>
                <a:gridCol w="4881966">
                  <a:extLst>
                    <a:ext uri="{9D8B030D-6E8A-4147-A177-3AD203B41FA5}">
                      <a16:colId xmlns:a16="http://schemas.microsoft.com/office/drawing/2014/main" val="1125237140"/>
                    </a:ext>
                  </a:extLst>
                </a:gridCol>
                <a:gridCol w="4648426">
                  <a:extLst>
                    <a:ext uri="{9D8B030D-6E8A-4147-A177-3AD203B41FA5}">
                      <a16:colId xmlns:a16="http://schemas.microsoft.com/office/drawing/2014/main" val="3721336663"/>
                    </a:ext>
                  </a:extLst>
                </a:gridCol>
              </a:tblGrid>
              <a:tr h="341560">
                <a:tc>
                  <a:txBody>
                    <a:bodyPr/>
                    <a:lstStyle/>
                    <a:p>
                      <a:r>
                        <a:rPr lang="en-US" sz="1800" dirty="0">
                          <a:latin typeface="Source Sans Pro" panose="020B0503030403020204" pitchFamily="34" charset="0"/>
                          <a:ea typeface="Source Sans Pro" panose="020B0503030403020204" pitchFamily="34" charset="0"/>
                        </a:rPr>
                        <a:t>IMPACT METRICS</a:t>
                      </a:r>
                    </a:p>
                  </a:txBody>
                  <a:tcPr anchor="ctr">
                    <a:solidFill>
                      <a:schemeClr val="tx1">
                        <a:alpha val="69000"/>
                      </a:schemeClr>
                    </a:solidFill>
                  </a:tcPr>
                </a:tc>
                <a:tc>
                  <a:txBody>
                    <a:bodyPr/>
                    <a:lstStyle/>
                    <a:p>
                      <a:pPr algn="l"/>
                      <a:r>
                        <a:rPr lang="en-US" sz="1800" dirty="0">
                          <a:latin typeface="Source Sans Pro" panose="020B0503030403020204" pitchFamily="34" charset="0"/>
                          <a:ea typeface="Source Sans Pro" panose="020B0503030403020204" pitchFamily="34" charset="0"/>
                        </a:rPr>
                        <a:t>GOALS</a:t>
                      </a:r>
                      <a:endParaRPr lang="en-US" sz="1800" dirty="0">
                        <a:solidFill>
                          <a:srgbClr val="1795FE"/>
                        </a:solidFill>
                        <a:latin typeface="Source Sans Pro" panose="020B0503030403020204" pitchFamily="34" charset="0"/>
                        <a:ea typeface="Source Sans Pro" panose="020B0503030403020204" pitchFamily="34" charset="0"/>
                      </a:endParaRPr>
                    </a:p>
                  </a:txBody>
                  <a:tcPr anchor="ctr">
                    <a:solidFill>
                      <a:schemeClr val="tx1">
                        <a:alpha val="69000"/>
                      </a:schemeClr>
                    </a:solidFill>
                  </a:tcPr>
                </a:tc>
                <a:tc>
                  <a:txBody>
                    <a:bodyPr/>
                    <a:lstStyle/>
                    <a:p>
                      <a:pPr algn="l"/>
                      <a:r>
                        <a:rPr lang="en-US" sz="1800" dirty="0">
                          <a:latin typeface="Source Sans Pro" panose="020B0503030403020204" pitchFamily="34" charset="0"/>
                          <a:ea typeface="Source Sans Pro" panose="020B0503030403020204" pitchFamily="34" charset="0"/>
                        </a:rPr>
                        <a:t>OUTCOMES</a:t>
                      </a:r>
                      <a:endParaRPr lang="en-US" sz="1800" dirty="0">
                        <a:solidFill>
                          <a:srgbClr val="1795FE"/>
                        </a:solidFill>
                        <a:latin typeface="Source Sans Pro" panose="020B0503030403020204" pitchFamily="34" charset="0"/>
                        <a:ea typeface="Source Sans Pro" panose="020B0503030403020204" pitchFamily="34" charset="0"/>
                      </a:endParaRPr>
                    </a:p>
                  </a:txBody>
                  <a:tcPr anchor="ctr">
                    <a:solidFill>
                      <a:schemeClr val="tx1">
                        <a:alpha val="69000"/>
                      </a:schemeClr>
                    </a:solidFill>
                  </a:tcPr>
                </a:tc>
                <a:extLst>
                  <a:ext uri="{0D108BD9-81ED-4DB2-BD59-A6C34878D82A}">
                    <a16:rowId xmlns:a16="http://schemas.microsoft.com/office/drawing/2014/main" val="1267157906"/>
                  </a:ext>
                </a:extLst>
              </a:tr>
              <a:tr h="1480092">
                <a:tc>
                  <a:txBody>
                    <a:bodyPr/>
                    <a:lstStyle/>
                    <a:p>
                      <a:r>
                        <a:rPr lang="en-US" sz="1400" b="1" dirty="0">
                          <a:solidFill>
                            <a:schemeClr val="bg2"/>
                          </a:solidFill>
                          <a:latin typeface="Source Sans Pro" panose="020B0503030403020204" pitchFamily="34" charset="0"/>
                          <a:ea typeface="Source Sans Pro" panose="020B0503030403020204" pitchFamily="34" charset="0"/>
                        </a:rPr>
                        <a:t>ENVIRONMENTAL </a:t>
                      </a:r>
                    </a:p>
                    <a:p>
                      <a:r>
                        <a:rPr lang="en-US" sz="1400" b="1" dirty="0">
                          <a:solidFill>
                            <a:schemeClr val="bg2"/>
                          </a:solidFill>
                          <a:latin typeface="Source Sans Pro" panose="020B0503030403020204" pitchFamily="34" charset="0"/>
                          <a:ea typeface="Source Sans Pro" panose="020B0503030403020204" pitchFamily="34" charset="0"/>
                        </a:rPr>
                        <a:t>(SDG 13: CLIMATE ACTION)</a:t>
                      </a:r>
                    </a:p>
                  </a:txBody>
                  <a:tcPr anchor="ctr">
                    <a:solidFill>
                      <a:schemeClr val="tx1">
                        <a:alpha val="45000"/>
                      </a:schemeClr>
                    </a:solidFill>
                  </a:tcPr>
                </a:tc>
                <a:tc>
                  <a:txBody>
                    <a:bodyPr/>
                    <a:lstStyle/>
                    <a:p>
                      <a:r>
                        <a:rPr lang="en-US" sz="900" b="1" kern="1200" dirty="0">
                          <a:solidFill>
                            <a:schemeClr val="bg1"/>
                          </a:solidFill>
                          <a:effectLst/>
                          <a:latin typeface="Source Sans Pro" panose="020B0503030403020204" pitchFamily="34" charset="0"/>
                          <a:ea typeface="Source Sans Pro" panose="020B0503030403020204" pitchFamily="34" charset="0"/>
                          <a:cs typeface="+mn-cs"/>
                        </a:rPr>
                        <a:t>DOWNSTREAM</a:t>
                      </a:r>
                      <a:endParaRPr lang="en-US" sz="900" kern="1200" dirty="0">
                        <a:solidFill>
                          <a:schemeClr val="bg1"/>
                        </a:solidFill>
                        <a:effectLst/>
                        <a:latin typeface="Source Sans Pro" panose="020B0503030403020204" pitchFamily="34" charset="0"/>
                        <a:ea typeface="Source Sans Pro" panose="020B0503030403020204" pitchFamily="34" charset="0"/>
                        <a:cs typeface="+mn-cs"/>
                      </a:endParaRPr>
                    </a:p>
                    <a:p>
                      <a:r>
                        <a:rPr lang="en-US" sz="900" kern="1200" dirty="0">
                          <a:solidFill>
                            <a:schemeClr val="bg1"/>
                          </a:solidFill>
                          <a:effectLst/>
                          <a:latin typeface="Source Sans Pro" panose="020B0503030403020204" pitchFamily="34" charset="0"/>
                          <a:ea typeface="Source Sans Pro" panose="020B0503030403020204" pitchFamily="34" charset="0"/>
                          <a:cs typeface="+mn-cs"/>
                        </a:rPr>
                        <a:t>Give reliable power pricing &amp; independence from increasing rates</a:t>
                      </a:r>
                    </a:p>
                    <a:p>
                      <a:r>
                        <a:rPr lang="en-US" sz="900" kern="1200" dirty="0">
                          <a:solidFill>
                            <a:schemeClr val="bg1"/>
                          </a:solidFill>
                          <a:effectLst/>
                          <a:latin typeface="Source Sans Pro" panose="020B0503030403020204" pitchFamily="34" charset="0"/>
                          <a:ea typeface="Source Sans Pro" panose="020B0503030403020204" pitchFamily="34" charset="0"/>
                          <a:cs typeface="+mn-cs"/>
                        </a:rPr>
                        <a:t>Directly offset polluting power consumption for water conveyance</a:t>
                      </a:r>
                    </a:p>
                    <a:p>
                      <a:r>
                        <a:rPr lang="en-US" sz="900" kern="1200" dirty="0">
                          <a:solidFill>
                            <a:schemeClr val="bg1"/>
                          </a:solidFill>
                          <a:effectLst/>
                          <a:latin typeface="Source Sans Pro" panose="020B0503030403020204" pitchFamily="34" charset="0"/>
                          <a:ea typeface="Source Sans Pro" panose="020B0503030403020204" pitchFamily="34" charset="0"/>
                          <a:cs typeface="+mn-cs"/>
                        </a:rPr>
                        <a:t>Help customers quickly &amp; cost effectively achieve </a:t>
                      </a:r>
                      <a:r>
                        <a:rPr lang="en-US" sz="900" kern="1200" dirty="0" err="1">
                          <a:solidFill>
                            <a:schemeClr val="bg1"/>
                          </a:solidFill>
                          <a:effectLst/>
                          <a:latin typeface="Source Sans Pro" panose="020B0503030403020204" pitchFamily="34" charset="0"/>
                          <a:ea typeface="Source Sans Pro" panose="020B0503030403020204" pitchFamily="34" charset="0"/>
                          <a:cs typeface="+mn-cs"/>
                        </a:rPr>
                        <a:t>rps</a:t>
                      </a:r>
                      <a:r>
                        <a:rPr lang="en-US" sz="900" kern="1200" dirty="0">
                          <a:solidFill>
                            <a:schemeClr val="bg1"/>
                          </a:solidFill>
                          <a:effectLst/>
                          <a:latin typeface="Source Sans Pro" panose="020B0503030403020204" pitchFamily="34" charset="0"/>
                          <a:ea typeface="Source Sans Pro" panose="020B0503030403020204" pitchFamily="34" charset="0"/>
                          <a:cs typeface="+mn-cs"/>
                        </a:rPr>
                        <a:t> / sustainability goals </a:t>
                      </a:r>
                    </a:p>
                    <a:p>
                      <a:endParaRPr lang="en-US" sz="400" b="1" kern="1200" dirty="0">
                        <a:solidFill>
                          <a:schemeClr val="bg1"/>
                        </a:solidFill>
                        <a:effectLst/>
                        <a:latin typeface="Source Sans Pro" panose="020B0503030403020204" pitchFamily="34" charset="0"/>
                        <a:ea typeface="Source Sans Pro" panose="020B0503030403020204" pitchFamily="34" charset="0"/>
                        <a:cs typeface="+mn-cs"/>
                      </a:endParaRPr>
                    </a:p>
                    <a:p>
                      <a:r>
                        <a:rPr lang="en-US" sz="900" b="1" kern="1200" dirty="0">
                          <a:solidFill>
                            <a:schemeClr val="bg1"/>
                          </a:solidFill>
                          <a:effectLst/>
                          <a:latin typeface="Source Sans Pro" panose="020B0503030403020204" pitchFamily="34" charset="0"/>
                          <a:ea typeface="Source Sans Pro" panose="020B0503030403020204" pitchFamily="34" charset="0"/>
                          <a:cs typeface="+mn-cs"/>
                        </a:rPr>
                        <a:t>CORPORATE</a:t>
                      </a:r>
                      <a:endParaRPr lang="en-US" sz="900" kern="1200" dirty="0">
                        <a:solidFill>
                          <a:schemeClr val="bg1"/>
                        </a:solidFill>
                        <a:effectLst/>
                        <a:latin typeface="Source Sans Pro" panose="020B0503030403020204" pitchFamily="34" charset="0"/>
                        <a:ea typeface="Source Sans Pro" panose="020B0503030403020204" pitchFamily="34" charset="0"/>
                        <a:cs typeface="+mn-cs"/>
                      </a:endParaRPr>
                    </a:p>
                    <a:p>
                      <a:pPr marL="0" algn="l" defTabSz="914400" rtl="0" eaLnBrk="1" latinLnBrk="0" hangingPunct="1"/>
                      <a:r>
                        <a:rPr lang="en-US" sz="900" kern="1200" dirty="0">
                          <a:solidFill>
                            <a:schemeClr val="bg1"/>
                          </a:solidFill>
                          <a:effectLst/>
                          <a:latin typeface="Source Sans Pro" panose="020B0503030403020204" pitchFamily="34" charset="0"/>
                          <a:ea typeface="Source Sans Pro" panose="020B0503030403020204" pitchFamily="34" charset="0"/>
                          <a:cs typeface="+mn-cs"/>
                        </a:rPr>
                        <a:t>Incentivize environmentally-conscious corporate travel</a:t>
                      </a:r>
                    </a:p>
                    <a:p>
                      <a:pPr marL="0" algn="l" defTabSz="914400" rtl="0" eaLnBrk="1" latinLnBrk="0" hangingPunct="1"/>
                      <a:r>
                        <a:rPr lang="en-US" sz="900" kern="1200" dirty="0">
                          <a:solidFill>
                            <a:schemeClr val="bg1"/>
                          </a:solidFill>
                          <a:effectLst/>
                          <a:latin typeface="Source Sans Pro" panose="020B0503030403020204" pitchFamily="34" charset="0"/>
                          <a:ea typeface="Source Sans Pro" panose="020B0503030403020204" pitchFamily="34" charset="0"/>
                          <a:cs typeface="+mn-cs"/>
                        </a:rPr>
                        <a:t>Monitor waste, energy consumption</a:t>
                      </a:r>
                    </a:p>
                    <a:p>
                      <a:endParaRPr lang="en-US" sz="400" b="1" kern="1200" dirty="0">
                        <a:solidFill>
                          <a:schemeClr val="bg1"/>
                        </a:solidFill>
                        <a:effectLst/>
                        <a:latin typeface="Source Sans Pro" panose="020B0503030403020204" pitchFamily="34" charset="0"/>
                        <a:ea typeface="Source Sans Pro" panose="020B0503030403020204" pitchFamily="34" charset="0"/>
                        <a:cs typeface="+mn-cs"/>
                      </a:endParaRPr>
                    </a:p>
                    <a:p>
                      <a:r>
                        <a:rPr lang="en-US" sz="900" b="1" kern="1200" dirty="0">
                          <a:solidFill>
                            <a:schemeClr val="bg1"/>
                          </a:solidFill>
                          <a:effectLst/>
                          <a:latin typeface="Source Sans Pro" panose="020B0503030403020204" pitchFamily="34" charset="0"/>
                          <a:ea typeface="Source Sans Pro" panose="020B0503030403020204" pitchFamily="34" charset="0"/>
                          <a:cs typeface="+mn-cs"/>
                        </a:rPr>
                        <a:t>UPSTREAM</a:t>
                      </a:r>
                      <a:endParaRPr lang="en-US" sz="900" kern="1200" dirty="0">
                        <a:solidFill>
                          <a:schemeClr val="bg1"/>
                        </a:solidFill>
                        <a:effectLst/>
                        <a:latin typeface="Source Sans Pro" panose="020B0503030403020204" pitchFamily="34" charset="0"/>
                        <a:ea typeface="Source Sans Pro" panose="020B0503030403020204" pitchFamily="34" charset="0"/>
                        <a:cs typeface="+mn-cs"/>
                      </a:endParaRPr>
                    </a:p>
                    <a:p>
                      <a:pPr marL="0" algn="l" defTabSz="914400" rtl="0" eaLnBrk="1" latinLnBrk="0" hangingPunct="1"/>
                      <a:r>
                        <a:rPr lang="en-US" sz="900" kern="1200" dirty="0">
                          <a:solidFill>
                            <a:schemeClr val="bg1"/>
                          </a:solidFill>
                          <a:effectLst/>
                          <a:latin typeface="Source Sans Pro" panose="020B0503030403020204" pitchFamily="34" charset="0"/>
                          <a:ea typeface="Source Sans Pro" panose="020B0503030403020204" pitchFamily="34" charset="0"/>
                          <a:cs typeface="+mn-cs"/>
                        </a:rPr>
                        <a:t>Minimize trucking distances</a:t>
                      </a:r>
                    </a:p>
                    <a:p>
                      <a:pPr marL="0" algn="l" defTabSz="914400" rtl="0" eaLnBrk="1" latinLnBrk="0" hangingPunct="1"/>
                      <a:r>
                        <a:rPr lang="en-US" sz="900" kern="1200" dirty="0">
                          <a:solidFill>
                            <a:schemeClr val="bg1"/>
                          </a:solidFill>
                          <a:effectLst/>
                          <a:latin typeface="Source Sans Pro" panose="020B0503030403020204" pitchFamily="34" charset="0"/>
                          <a:ea typeface="Source Sans Pro" panose="020B0503030403020204" pitchFamily="34" charset="0"/>
                          <a:cs typeface="+mn-cs"/>
                        </a:rPr>
                        <a:t>Maximize use of recycled materials within product</a:t>
                      </a:r>
                    </a:p>
                  </a:txBody>
                  <a:tcPr anchor="ctr">
                    <a:solidFill>
                      <a:schemeClr val="tx1">
                        <a:alpha val="45000"/>
                      </a:schemeClr>
                    </a:solidFill>
                  </a:tcPr>
                </a:tc>
                <a:tc>
                  <a:txBody>
                    <a:bodyPr/>
                    <a:lstStyle/>
                    <a:p>
                      <a:r>
                        <a:rPr lang="en-US" sz="900" b="1" kern="1200" dirty="0">
                          <a:solidFill>
                            <a:schemeClr val="bg1"/>
                          </a:solidFill>
                          <a:effectLst/>
                          <a:latin typeface="Source Sans Pro" panose="020B0503030403020204" pitchFamily="34" charset="0"/>
                          <a:ea typeface="Source Sans Pro" panose="020B0503030403020204" pitchFamily="34" charset="0"/>
                          <a:cs typeface="+mn-cs"/>
                        </a:rPr>
                        <a:t>DOWNSTREAM</a:t>
                      </a:r>
                    </a:p>
                    <a:p>
                      <a:r>
                        <a:rPr lang="en-US" sz="900" b="1" kern="1200" dirty="0">
                          <a:solidFill>
                            <a:schemeClr val="bg1"/>
                          </a:solidFill>
                          <a:effectLst/>
                          <a:latin typeface="Source Sans Pro" panose="020B0503030403020204" pitchFamily="34" charset="0"/>
                          <a:ea typeface="Source Sans Pro" panose="020B0503030403020204" pitchFamily="34" charset="0"/>
                          <a:cs typeface="+mn-cs"/>
                        </a:rPr>
                        <a:t>S</a:t>
                      </a:r>
                      <a:r>
                        <a:rPr lang="en-US" sz="900" kern="1200" dirty="0">
                          <a:solidFill>
                            <a:schemeClr val="bg1"/>
                          </a:solidFill>
                          <a:effectLst/>
                          <a:latin typeface="Source Sans Pro" panose="020B0503030403020204" pitchFamily="34" charset="0"/>
                          <a:ea typeface="Source Sans Pro" panose="020B0503030403020204" pitchFamily="34" charset="0"/>
                          <a:cs typeface="+mn-cs"/>
                        </a:rPr>
                        <a:t>tep change transformation in the energy-water nexus; water conveyance no longer as consuming</a:t>
                      </a:r>
                    </a:p>
                    <a:p>
                      <a:r>
                        <a:rPr lang="en-US" sz="900" kern="1200" dirty="0">
                          <a:solidFill>
                            <a:schemeClr val="bg1"/>
                          </a:solidFill>
                          <a:effectLst/>
                          <a:latin typeface="Source Sans Pro" panose="020B0503030403020204" pitchFamily="34" charset="0"/>
                          <a:ea typeface="Source Sans Pro" panose="020B0503030403020204" pitchFamily="34" charset="0"/>
                          <a:cs typeface="+mn-cs"/>
                        </a:rPr>
                        <a:t>Direct offset of polluting power for agriculture processes and GHG worldwide</a:t>
                      </a:r>
                    </a:p>
                    <a:p>
                      <a:r>
                        <a:rPr lang="en-US" sz="900" kern="1200" dirty="0">
                          <a:solidFill>
                            <a:schemeClr val="bg1"/>
                          </a:solidFill>
                          <a:effectLst/>
                          <a:latin typeface="Source Sans Pro" panose="020B0503030403020204" pitchFamily="34" charset="0"/>
                          <a:ea typeface="Source Sans Pro" panose="020B0503030403020204" pitchFamily="34" charset="0"/>
                          <a:cs typeface="+mn-cs"/>
                        </a:rPr>
                        <a:t>Agricultural customers quickly &amp; cost effectively achieve </a:t>
                      </a:r>
                      <a:r>
                        <a:rPr lang="en-US" sz="900" kern="1200" dirty="0" err="1">
                          <a:solidFill>
                            <a:schemeClr val="bg1"/>
                          </a:solidFill>
                          <a:effectLst/>
                          <a:latin typeface="Source Sans Pro" panose="020B0503030403020204" pitchFamily="34" charset="0"/>
                          <a:ea typeface="Source Sans Pro" panose="020B0503030403020204" pitchFamily="34" charset="0"/>
                          <a:cs typeface="+mn-cs"/>
                        </a:rPr>
                        <a:t>rps</a:t>
                      </a:r>
                      <a:r>
                        <a:rPr lang="en-US" sz="900" kern="1200" dirty="0">
                          <a:solidFill>
                            <a:schemeClr val="bg1"/>
                          </a:solidFill>
                          <a:effectLst/>
                          <a:latin typeface="Source Sans Pro" panose="020B0503030403020204" pitchFamily="34" charset="0"/>
                          <a:ea typeface="Source Sans Pro" panose="020B0503030403020204" pitchFamily="34" charset="0"/>
                          <a:cs typeface="+mn-cs"/>
                        </a:rPr>
                        <a:t> goals </a:t>
                      </a:r>
                    </a:p>
                    <a:p>
                      <a:endParaRPr lang="en-US" sz="400" b="1" kern="1200" dirty="0">
                        <a:solidFill>
                          <a:schemeClr val="bg1"/>
                        </a:solidFill>
                        <a:effectLst/>
                        <a:latin typeface="Source Sans Pro" panose="020B0503030403020204" pitchFamily="34" charset="0"/>
                        <a:ea typeface="Source Sans Pro" panose="020B0503030403020204" pitchFamily="34" charset="0"/>
                        <a:cs typeface="+mn-cs"/>
                      </a:endParaRPr>
                    </a:p>
                    <a:p>
                      <a:r>
                        <a:rPr lang="en-US" sz="900" b="1" kern="1200" dirty="0">
                          <a:solidFill>
                            <a:schemeClr val="bg1"/>
                          </a:solidFill>
                          <a:effectLst/>
                          <a:latin typeface="Source Sans Pro" panose="020B0503030403020204" pitchFamily="34" charset="0"/>
                          <a:ea typeface="Source Sans Pro" panose="020B0503030403020204" pitchFamily="34" charset="0"/>
                          <a:cs typeface="+mn-cs"/>
                        </a:rPr>
                        <a:t>CORPORATE</a:t>
                      </a:r>
                      <a:endParaRPr lang="en-US" sz="900" kern="1200" dirty="0">
                        <a:solidFill>
                          <a:schemeClr val="bg1"/>
                        </a:solidFill>
                        <a:effectLst/>
                        <a:latin typeface="Source Sans Pro" panose="020B0503030403020204" pitchFamily="34" charset="0"/>
                        <a:ea typeface="Source Sans Pro" panose="020B0503030403020204" pitchFamily="34" charset="0"/>
                        <a:cs typeface="+mn-cs"/>
                      </a:endParaRPr>
                    </a:p>
                    <a:p>
                      <a:r>
                        <a:rPr lang="en-US" sz="900" kern="1200" dirty="0" err="1">
                          <a:solidFill>
                            <a:schemeClr val="bg1"/>
                          </a:solidFill>
                          <a:effectLst/>
                          <a:latin typeface="Source Sans Pro" panose="020B0503030403020204" pitchFamily="34" charset="0"/>
                          <a:ea typeface="Source Sans Pro" panose="020B0503030403020204" pitchFamily="34" charset="0"/>
                          <a:cs typeface="+mn-cs"/>
                        </a:rPr>
                        <a:t>Emrgy</a:t>
                      </a:r>
                      <a:r>
                        <a:rPr lang="en-US" sz="900" kern="1200" dirty="0">
                          <a:solidFill>
                            <a:schemeClr val="bg1"/>
                          </a:solidFill>
                          <a:effectLst/>
                          <a:latin typeface="Source Sans Pro" panose="020B0503030403020204" pitchFamily="34" charset="0"/>
                          <a:ea typeface="Source Sans Pro" panose="020B0503030403020204" pitchFamily="34" charset="0"/>
                          <a:cs typeface="+mn-cs"/>
                        </a:rPr>
                        <a:t> is a recognized leader in environmental stewardship</a:t>
                      </a:r>
                    </a:p>
                    <a:p>
                      <a:endParaRPr lang="en-US" sz="400" kern="1200" dirty="0">
                        <a:solidFill>
                          <a:schemeClr val="bg1"/>
                        </a:solidFill>
                        <a:effectLst/>
                        <a:latin typeface="Source Sans Pro" panose="020B0503030403020204" pitchFamily="34" charset="0"/>
                        <a:ea typeface="Source Sans Pro" panose="020B0503030403020204" pitchFamily="34" charset="0"/>
                        <a:cs typeface="+mn-cs"/>
                      </a:endParaRPr>
                    </a:p>
                    <a:p>
                      <a:r>
                        <a:rPr lang="en-US" sz="900" b="1" kern="1200" dirty="0">
                          <a:solidFill>
                            <a:schemeClr val="bg1"/>
                          </a:solidFill>
                          <a:effectLst/>
                          <a:latin typeface="Source Sans Pro" panose="020B0503030403020204" pitchFamily="34" charset="0"/>
                          <a:ea typeface="Source Sans Pro" panose="020B0503030403020204" pitchFamily="34" charset="0"/>
                          <a:cs typeface="+mn-cs"/>
                        </a:rPr>
                        <a:t>UPSTREAM</a:t>
                      </a:r>
                      <a:endParaRPr lang="en-US" sz="900" kern="1200" dirty="0">
                        <a:solidFill>
                          <a:schemeClr val="bg1"/>
                        </a:solidFill>
                        <a:effectLst/>
                        <a:latin typeface="Source Sans Pro" panose="020B0503030403020204" pitchFamily="34" charset="0"/>
                        <a:ea typeface="Source Sans Pro" panose="020B0503030403020204" pitchFamily="34" charset="0"/>
                        <a:cs typeface="+mn-cs"/>
                      </a:endParaRPr>
                    </a:p>
                    <a:p>
                      <a:r>
                        <a:rPr lang="en-US" sz="900" kern="1200" dirty="0">
                          <a:solidFill>
                            <a:schemeClr val="bg1"/>
                          </a:solidFill>
                          <a:effectLst/>
                          <a:latin typeface="Source Sans Pro" panose="020B0503030403020204" pitchFamily="34" charset="0"/>
                          <a:ea typeface="Source Sans Pro" panose="020B0503030403020204" pitchFamily="34" charset="0"/>
                          <a:cs typeface="+mn-cs"/>
                        </a:rPr>
                        <a:t>Minimized vehicle miles traveled for project deployments</a:t>
                      </a:r>
                    </a:p>
                    <a:p>
                      <a:r>
                        <a:rPr lang="en-US" sz="900" kern="1200" dirty="0">
                          <a:solidFill>
                            <a:schemeClr val="bg1"/>
                          </a:solidFill>
                          <a:effectLst/>
                          <a:latin typeface="Source Sans Pro" panose="020B0503030403020204" pitchFamily="34" charset="0"/>
                          <a:ea typeface="Source Sans Pro" panose="020B0503030403020204" pitchFamily="34" charset="0"/>
                          <a:cs typeface="+mn-cs"/>
                        </a:rPr>
                        <a:t>Majority of materials in all products are recycled</a:t>
                      </a:r>
                    </a:p>
                  </a:txBody>
                  <a:tcPr anchor="ctr">
                    <a:solidFill>
                      <a:schemeClr val="tx1">
                        <a:alpha val="45000"/>
                      </a:schemeClr>
                    </a:solidFill>
                  </a:tcPr>
                </a:tc>
                <a:extLst>
                  <a:ext uri="{0D108BD9-81ED-4DB2-BD59-A6C34878D82A}">
                    <a16:rowId xmlns:a16="http://schemas.microsoft.com/office/drawing/2014/main" val="1039402880"/>
                  </a:ext>
                </a:extLst>
              </a:tr>
              <a:tr h="160817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dirty="0">
                          <a:solidFill>
                            <a:schemeClr val="accent2"/>
                          </a:solidFill>
                          <a:latin typeface="Source Sans Pro" panose="020B0503030403020204" pitchFamily="34" charset="0"/>
                          <a:ea typeface="Source Sans Pro" panose="020B0503030403020204" pitchFamily="34" charset="0"/>
                        </a:rPr>
                        <a:t>SOCIAL IMPACT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dirty="0">
                          <a:solidFill>
                            <a:schemeClr val="accent2"/>
                          </a:solidFill>
                          <a:latin typeface="Source Sans Pro" panose="020B0503030403020204" pitchFamily="34" charset="0"/>
                          <a:ea typeface="Source Sans Pro" panose="020B0503030403020204" pitchFamily="34" charset="0"/>
                        </a:rPr>
                        <a:t>(SDG 7: AFFORDABLE &amp; CLEAN ENERGY)</a:t>
                      </a:r>
                      <a:endParaRPr lang="en-US" sz="1400" b="1" dirty="0">
                        <a:solidFill>
                          <a:schemeClr val="bg1"/>
                        </a:solidFill>
                        <a:latin typeface="Source Sans Pro" panose="020B0503030403020204" pitchFamily="34" charset="0"/>
                        <a:ea typeface="Source Sans Pro" panose="020B0503030403020204" pitchFamily="34" charset="0"/>
                      </a:endParaRPr>
                    </a:p>
                    <a:p>
                      <a:endParaRPr lang="en-US" sz="1400" b="1" dirty="0">
                        <a:solidFill>
                          <a:schemeClr val="accent2"/>
                        </a:solidFill>
                        <a:latin typeface="Source Sans Pro" panose="020B0503030403020204" pitchFamily="34" charset="0"/>
                        <a:ea typeface="Source Sans Pro" panose="020B0503030403020204" pitchFamily="34" charset="0"/>
                      </a:endParaRPr>
                    </a:p>
                  </a:txBody>
                  <a:tcPr anchor="ctr">
                    <a:solidFill>
                      <a:schemeClr val="tx1">
                        <a:alpha val="45000"/>
                      </a:schemeClr>
                    </a:solidFill>
                  </a:tcPr>
                </a:tc>
                <a:tc>
                  <a:txBody>
                    <a:bodyPr/>
                    <a:lstStyle/>
                    <a:p>
                      <a:r>
                        <a:rPr lang="en-US" sz="900" b="1" kern="1200" dirty="0">
                          <a:solidFill>
                            <a:schemeClr val="bg1"/>
                          </a:solidFill>
                          <a:effectLst/>
                          <a:latin typeface="Source Sans Pro" panose="020B0503030403020204" pitchFamily="34" charset="0"/>
                          <a:ea typeface="Source Sans Pro" panose="020B0503030403020204" pitchFamily="34" charset="0"/>
                          <a:cs typeface="+mn-cs"/>
                        </a:rPr>
                        <a:t>DOWNSTREAM</a:t>
                      </a:r>
                      <a:endParaRPr lang="en-US" sz="900" kern="1200" dirty="0">
                        <a:solidFill>
                          <a:schemeClr val="bg1"/>
                        </a:solidFill>
                        <a:effectLst/>
                        <a:latin typeface="Source Sans Pro" panose="020B0503030403020204" pitchFamily="34" charset="0"/>
                        <a:ea typeface="Source Sans Pro" panose="020B0503030403020204" pitchFamily="34" charset="0"/>
                        <a:cs typeface="+mn-cs"/>
                      </a:endParaRPr>
                    </a:p>
                    <a:p>
                      <a:r>
                        <a:rPr lang="en-US" sz="900" kern="1200" dirty="0">
                          <a:solidFill>
                            <a:schemeClr val="bg1"/>
                          </a:solidFill>
                          <a:effectLst/>
                          <a:latin typeface="Source Sans Pro" panose="020B0503030403020204" pitchFamily="34" charset="0"/>
                          <a:ea typeface="Source Sans Pro" panose="020B0503030403020204" pitchFamily="34" charset="0"/>
                          <a:cs typeface="+mn-cs"/>
                        </a:rPr>
                        <a:t>Prioritize customers / projects in under-invested communities</a:t>
                      </a:r>
                    </a:p>
                    <a:p>
                      <a:r>
                        <a:rPr lang="en-US" sz="900" kern="1200" dirty="0">
                          <a:solidFill>
                            <a:schemeClr val="bg1"/>
                          </a:solidFill>
                          <a:effectLst/>
                          <a:latin typeface="Source Sans Pro" panose="020B0503030403020204" pitchFamily="34" charset="0"/>
                          <a:ea typeface="Source Sans Pro" panose="020B0503030403020204" pitchFamily="34" charset="0"/>
                          <a:cs typeface="+mn-cs"/>
                        </a:rPr>
                        <a:t>Enable new access to clean power</a:t>
                      </a:r>
                    </a:p>
                    <a:p>
                      <a:r>
                        <a:rPr lang="en-US" sz="900" kern="1200" dirty="0">
                          <a:solidFill>
                            <a:schemeClr val="bg1"/>
                          </a:solidFill>
                          <a:effectLst/>
                          <a:latin typeface="Source Sans Pro" panose="020B0503030403020204" pitchFamily="34" charset="0"/>
                          <a:ea typeface="Source Sans Pro" panose="020B0503030403020204" pitchFamily="34" charset="0"/>
                          <a:cs typeface="+mn-cs"/>
                        </a:rPr>
                        <a:t>Empower customers to maximize and retain benefits of electricity and monetized water assets</a:t>
                      </a:r>
                    </a:p>
                    <a:p>
                      <a:r>
                        <a:rPr lang="en-US" sz="900" kern="1200" dirty="0">
                          <a:solidFill>
                            <a:schemeClr val="bg1"/>
                          </a:solidFill>
                          <a:effectLst/>
                          <a:latin typeface="Source Sans Pro" panose="020B0503030403020204" pitchFamily="34" charset="0"/>
                          <a:ea typeface="Source Sans Pro" panose="020B0503030403020204" pitchFamily="34" charset="0"/>
                          <a:cs typeface="+mn-cs"/>
                        </a:rPr>
                        <a:t>Train and employ local residents</a:t>
                      </a:r>
                    </a:p>
                    <a:p>
                      <a:endParaRPr lang="en-US" sz="400" b="1" kern="1200" dirty="0">
                        <a:solidFill>
                          <a:schemeClr val="bg1"/>
                        </a:solidFill>
                        <a:effectLst/>
                        <a:latin typeface="Source Sans Pro" panose="020B0503030403020204" pitchFamily="34" charset="0"/>
                        <a:ea typeface="Source Sans Pro" panose="020B0503030403020204" pitchFamily="34" charset="0"/>
                        <a:cs typeface="+mn-cs"/>
                      </a:endParaRPr>
                    </a:p>
                    <a:p>
                      <a:r>
                        <a:rPr lang="en-US" sz="900" b="1" kern="1200" dirty="0">
                          <a:solidFill>
                            <a:schemeClr val="bg1"/>
                          </a:solidFill>
                          <a:effectLst/>
                          <a:latin typeface="Source Sans Pro" panose="020B0503030403020204" pitchFamily="34" charset="0"/>
                          <a:ea typeface="Source Sans Pro" panose="020B0503030403020204" pitchFamily="34" charset="0"/>
                          <a:cs typeface="+mn-cs"/>
                        </a:rPr>
                        <a:t>CORPORATE</a:t>
                      </a:r>
                      <a:endParaRPr lang="en-US" sz="900" kern="1200" dirty="0">
                        <a:solidFill>
                          <a:schemeClr val="bg1"/>
                        </a:solidFill>
                        <a:effectLst/>
                        <a:latin typeface="Source Sans Pro" panose="020B0503030403020204" pitchFamily="34" charset="0"/>
                        <a:ea typeface="Source Sans Pro" panose="020B0503030403020204" pitchFamily="34" charset="0"/>
                        <a:cs typeface="+mn-cs"/>
                      </a:endParaRPr>
                    </a:p>
                    <a:p>
                      <a:r>
                        <a:rPr lang="en-US" sz="900" kern="1200" dirty="0">
                          <a:solidFill>
                            <a:schemeClr val="bg1"/>
                          </a:solidFill>
                          <a:effectLst/>
                          <a:latin typeface="Source Sans Pro" panose="020B0503030403020204" pitchFamily="34" charset="0"/>
                          <a:ea typeface="Source Sans Pro" panose="020B0503030403020204" pitchFamily="34" charset="0"/>
                          <a:cs typeface="+mn-cs"/>
                        </a:rPr>
                        <a:t>Relentless commitment to a diverse team with no title/compensation gaps</a:t>
                      </a:r>
                      <a:br>
                        <a:rPr lang="en-US" sz="900" kern="1200" dirty="0">
                          <a:solidFill>
                            <a:schemeClr val="bg1"/>
                          </a:solidFill>
                          <a:effectLst/>
                          <a:latin typeface="Source Sans Pro" panose="020B0503030403020204" pitchFamily="34" charset="0"/>
                          <a:ea typeface="Source Sans Pro" panose="020B0503030403020204" pitchFamily="34" charset="0"/>
                          <a:cs typeface="+mn-cs"/>
                        </a:rPr>
                      </a:br>
                      <a:r>
                        <a:rPr lang="en-US" sz="900" kern="1200" dirty="0">
                          <a:solidFill>
                            <a:schemeClr val="bg1"/>
                          </a:solidFill>
                          <a:effectLst/>
                          <a:latin typeface="Source Sans Pro" panose="020B0503030403020204" pitchFamily="34" charset="0"/>
                          <a:ea typeface="Source Sans Pro" panose="020B0503030403020204" pitchFamily="34" charset="0"/>
                          <a:cs typeface="+mn-cs"/>
                        </a:rPr>
                        <a:t>Reward team community involvement</a:t>
                      </a:r>
                    </a:p>
                    <a:p>
                      <a:endParaRPr lang="en-US" sz="400" b="1" kern="1200" dirty="0">
                        <a:solidFill>
                          <a:schemeClr val="bg1"/>
                        </a:solidFill>
                        <a:effectLst/>
                        <a:latin typeface="Source Sans Pro" panose="020B0503030403020204" pitchFamily="34" charset="0"/>
                        <a:ea typeface="Source Sans Pro" panose="020B0503030403020204" pitchFamily="34" charset="0"/>
                        <a:cs typeface="+mn-cs"/>
                      </a:endParaRPr>
                    </a:p>
                    <a:p>
                      <a:r>
                        <a:rPr lang="en-US" sz="900" b="1" kern="1200" dirty="0">
                          <a:solidFill>
                            <a:schemeClr val="bg1"/>
                          </a:solidFill>
                          <a:effectLst/>
                          <a:latin typeface="Source Sans Pro" panose="020B0503030403020204" pitchFamily="34" charset="0"/>
                          <a:ea typeface="Source Sans Pro" panose="020B0503030403020204" pitchFamily="34" charset="0"/>
                          <a:cs typeface="+mn-cs"/>
                        </a:rPr>
                        <a:t>UPSTREAM</a:t>
                      </a:r>
                      <a:endParaRPr lang="en-US" sz="900" kern="1200" dirty="0">
                        <a:solidFill>
                          <a:schemeClr val="bg1"/>
                        </a:solidFill>
                        <a:effectLst/>
                        <a:latin typeface="Source Sans Pro" panose="020B0503030403020204" pitchFamily="34" charset="0"/>
                        <a:ea typeface="Source Sans Pro" panose="020B0503030403020204" pitchFamily="34" charset="0"/>
                        <a:cs typeface="+mn-cs"/>
                      </a:endParaRPr>
                    </a:p>
                    <a:p>
                      <a:r>
                        <a:rPr lang="en-US" sz="900" kern="1200" dirty="0">
                          <a:solidFill>
                            <a:schemeClr val="bg1"/>
                          </a:solidFill>
                          <a:effectLst/>
                          <a:latin typeface="Source Sans Pro" panose="020B0503030403020204" pitchFamily="34" charset="0"/>
                          <a:ea typeface="Source Sans Pro" panose="020B0503030403020204" pitchFamily="34" charset="0"/>
                          <a:cs typeface="+mn-cs"/>
                        </a:rPr>
                        <a:t>Local production/assembly for economic dev in customer regions</a:t>
                      </a:r>
                    </a:p>
                    <a:p>
                      <a:r>
                        <a:rPr lang="en-US" sz="900" kern="1200" dirty="0">
                          <a:solidFill>
                            <a:schemeClr val="bg1"/>
                          </a:solidFill>
                          <a:effectLst/>
                          <a:latin typeface="Source Sans Pro" panose="020B0503030403020204" pitchFamily="34" charset="0"/>
                          <a:ea typeface="Source Sans Pro" panose="020B0503030403020204" pitchFamily="34" charset="0"/>
                          <a:cs typeface="+mn-cs"/>
                        </a:rPr>
                        <a:t>Adopt supply chain that is locally sourced, minority led </a:t>
                      </a:r>
                    </a:p>
                  </a:txBody>
                  <a:tcPr anchor="ctr">
                    <a:solidFill>
                      <a:schemeClr val="tx1">
                        <a:alpha val="45000"/>
                      </a:schemeClr>
                    </a:solidFill>
                  </a:tcPr>
                </a:tc>
                <a:tc>
                  <a:txBody>
                    <a:bodyPr/>
                    <a:lstStyle/>
                    <a:p>
                      <a:r>
                        <a:rPr lang="en-US" sz="900" b="1" kern="1200" dirty="0">
                          <a:solidFill>
                            <a:schemeClr val="bg1"/>
                          </a:solidFill>
                          <a:effectLst/>
                          <a:latin typeface="Source Sans Pro" panose="020B0503030403020204" pitchFamily="34" charset="0"/>
                          <a:ea typeface="Source Sans Pro" panose="020B0503030403020204" pitchFamily="34" charset="0"/>
                          <a:cs typeface="+mn-cs"/>
                        </a:rPr>
                        <a:t>DOWNSTREAM</a:t>
                      </a:r>
                      <a:endParaRPr lang="en-US" sz="900" kern="1200" dirty="0">
                        <a:solidFill>
                          <a:schemeClr val="bg1"/>
                        </a:solidFill>
                        <a:effectLst/>
                        <a:latin typeface="Source Sans Pro" panose="020B0503030403020204" pitchFamily="34" charset="0"/>
                        <a:ea typeface="Source Sans Pro" panose="020B0503030403020204" pitchFamily="34" charset="0"/>
                        <a:cs typeface="+mn-cs"/>
                      </a:endParaRPr>
                    </a:p>
                    <a:p>
                      <a:r>
                        <a:rPr lang="en-US" sz="900" kern="1200" dirty="0">
                          <a:solidFill>
                            <a:schemeClr val="bg1"/>
                          </a:solidFill>
                          <a:effectLst/>
                          <a:latin typeface="Source Sans Pro" panose="020B0503030403020204" pitchFamily="34" charset="0"/>
                          <a:ea typeface="Source Sans Pro" panose="020B0503030403020204" pitchFamily="34" charset="0"/>
                          <a:cs typeface="+mn-cs"/>
                        </a:rPr>
                        <a:t>Low income communities and remote areas have new access to clean power</a:t>
                      </a:r>
                    </a:p>
                    <a:p>
                      <a:r>
                        <a:rPr lang="en-US" sz="900" kern="1200" dirty="0">
                          <a:solidFill>
                            <a:schemeClr val="bg1"/>
                          </a:solidFill>
                          <a:effectLst/>
                          <a:latin typeface="Source Sans Pro" panose="020B0503030403020204" pitchFamily="34" charset="0"/>
                          <a:ea typeface="Source Sans Pro" panose="020B0503030403020204" pitchFamily="34" charset="0"/>
                          <a:cs typeface="+mn-cs"/>
                        </a:rPr>
                        <a:t>Customers monetize existing infrastructure and gain financial benefit easier than ever before</a:t>
                      </a:r>
                    </a:p>
                    <a:p>
                      <a:r>
                        <a:rPr lang="en-US" sz="900" kern="1200" dirty="0">
                          <a:solidFill>
                            <a:schemeClr val="bg1"/>
                          </a:solidFill>
                          <a:effectLst/>
                          <a:latin typeface="Source Sans Pro" panose="020B0503030403020204" pitchFamily="34" charset="0"/>
                          <a:ea typeface="Source Sans Pro" panose="020B0503030403020204" pitchFamily="34" charset="0"/>
                          <a:cs typeface="+mn-cs"/>
                        </a:rPr>
                        <a:t>New employment opportunities for system installation and service are created</a:t>
                      </a:r>
                    </a:p>
                    <a:p>
                      <a:endParaRPr lang="en-US" sz="400" kern="1200" dirty="0">
                        <a:solidFill>
                          <a:schemeClr val="bg1"/>
                        </a:solidFill>
                        <a:effectLst/>
                        <a:latin typeface="Source Sans Pro" panose="020B0503030403020204" pitchFamily="34" charset="0"/>
                        <a:ea typeface="Source Sans Pro" panose="020B0503030403020204" pitchFamily="34" charset="0"/>
                        <a:cs typeface="+mn-cs"/>
                      </a:endParaRPr>
                    </a:p>
                    <a:p>
                      <a:r>
                        <a:rPr lang="en-US" sz="900" b="1" kern="1200" dirty="0">
                          <a:solidFill>
                            <a:schemeClr val="bg1"/>
                          </a:solidFill>
                          <a:effectLst/>
                          <a:latin typeface="Source Sans Pro" panose="020B0503030403020204" pitchFamily="34" charset="0"/>
                          <a:ea typeface="Source Sans Pro" panose="020B0503030403020204" pitchFamily="34" charset="0"/>
                          <a:cs typeface="+mn-cs"/>
                        </a:rPr>
                        <a:t>CORPORATE</a:t>
                      </a:r>
                      <a:endParaRPr lang="en-US" sz="900" kern="1200" dirty="0">
                        <a:solidFill>
                          <a:schemeClr val="bg1"/>
                        </a:solidFill>
                        <a:effectLst/>
                        <a:latin typeface="Source Sans Pro" panose="020B0503030403020204" pitchFamily="34" charset="0"/>
                        <a:ea typeface="Source Sans Pro" panose="020B0503030403020204" pitchFamily="34" charset="0"/>
                        <a:cs typeface="+mn-cs"/>
                      </a:endParaRPr>
                    </a:p>
                    <a:p>
                      <a:r>
                        <a:rPr lang="en-US" sz="900" kern="1200" dirty="0" err="1">
                          <a:solidFill>
                            <a:schemeClr val="bg1"/>
                          </a:solidFill>
                          <a:effectLst/>
                          <a:latin typeface="Source Sans Pro" panose="020B0503030403020204" pitchFamily="34" charset="0"/>
                          <a:ea typeface="Source Sans Pro" panose="020B0503030403020204" pitchFamily="34" charset="0"/>
                          <a:cs typeface="+mn-cs"/>
                        </a:rPr>
                        <a:t>Emrgy</a:t>
                      </a:r>
                      <a:r>
                        <a:rPr lang="en-US" sz="900" kern="1200" dirty="0">
                          <a:solidFill>
                            <a:schemeClr val="bg1"/>
                          </a:solidFill>
                          <a:effectLst/>
                          <a:latin typeface="Source Sans Pro" panose="020B0503030403020204" pitchFamily="34" charset="0"/>
                          <a:ea typeface="Source Sans Pro" panose="020B0503030403020204" pitchFamily="34" charset="0"/>
                          <a:cs typeface="+mn-cs"/>
                        </a:rPr>
                        <a:t> is a recognized leader in organizational design and growth</a:t>
                      </a:r>
                    </a:p>
                    <a:p>
                      <a:endParaRPr lang="en-US" sz="400" b="1" kern="1200" dirty="0">
                        <a:solidFill>
                          <a:schemeClr val="bg1"/>
                        </a:solidFill>
                        <a:effectLst/>
                        <a:latin typeface="Source Sans Pro" panose="020B0503030403020204" pitchFamily="34" charset="0"/>
                        <a:ea typeface="Source Sans Pro" panose="020B0503030403020204" pitchFamily="34" charset="0"/>
                        <a:cs typeface="+mn-cs"/>
                      </a:endParaRPr>
                    </a:p>
                    <a:p>
                      <a:r>
                        <a:rPr lang="en-US" sz="900" b="1" kern="1200" dirty="0">
                          <a:solidFill>
                            <a:schemeClr val="bg1"/>
                          </a:solidFill>
                          <a:effectLst/>
                          <a:latin typeface="Source Sans Pro" panose="020B0503030403020204" pitchFamily="34" charset="0"/>
                          <a:ea typeface="Source Sans Pro" panose="020B0503030403020204" pitchFamily="34" charset="0"/>
                          <a:cs typeface="+mn-cs"/>
                        </a:rPr>
                        <a:t>UPSTREAM</a:t>
                      </a:r>
                      <a:endParaRPr lang="en-US" sz="900" kern="1200" dirty="0">
                        <a:solidFill>
                          <a:schemeClr val="bg1"/>
                        </a:solidFill>
                        <a:effectLst/>
                        <a:latin typeface="Source Sans Pro" panose="020B0503030403020204" pitchFamily="34" charset="0"/>
                        <a:ea typeface="Source Sans Pro" panose="020B0503030403020204" pitchFamily="34" charset="0"/>
                        <a:cs typeface="+mn-cs"/>
                      </a:endParaRPr>
                    </a:p>
                    <a:p>
                      <a:r>
                        <a:rPr lang="en-US" sz="900" kern="1200" dirty="0">
                          <a:solidFill>
                            <a:schemeClr val="bg1"/>
                          </a:solidFill>
                          <a:effectLst/>
                          <a:latin typeface="Source Sans Pro" panose="020B0503030403020204" pitchFamily="34" charset="0"/>
                          <a:ea typeface="Source Sans Pro" panose="020B0503030403020204" pitchFamily="34" charset="0"/>
                          <a:cs typeface="+mn-cs"/>
                        </a:rPr>
                        <a:t>Renewed domestic industrial/energy manufacturing by independent firms</a:t>
                      </a:r>
                    </a:p>
                    <a:p>
                      <a:r>
                        <a:rPr lang="en-US" sz="900" kern="1200" dirty="0">
                          <a:solidFill>
                            <a:schemeClr val="bg1"/>
                          </a:solidFill>
                          <a:effectLst/>
                          <a:latin typeface="Source Sans Pro" panose="020B0503030403020204" pitchFamily="34" charset="0"/>
                          <a:ea typeface="Source Sans Pro" panose="020B0503030403020204" pitchFamily="34" charset="0"/>
                          <a:cs typeface="+mn-cs"/>
                        </a:rPr>
                        <a:t>Significant increase in </a:t>
                      </a:r>
                      <a:r>
                        <a:rPr lang="en-US" sz="900" kern="1200" dirty="0" err="1">
                          <a:solidFill>
                            <a:schemeClr val="bg1"/>
                          </a:solidFill>
                          <a:effectLst/>
                          <a:latin typeface="Source Sans Pro" panose="020B0503030403020204" pitchFamily="34" charset="0"/>
                          <a:ea typeface="Source Sans Pro" panose="020B0503030403020204" pitchFamily="34" charset="0"/>
                          <a:cs typeface="+mn-cs"/>
                        </a:rPr>
                        <a:t>u.s.</a:t>
                      </a:r>
                      <a:r>
                        <a:rPr lang="en-US" sz="900" kern="1200" dirty="0">
                          <a:solidFill>
                            <a:schemeClr val="bg1"/>
                          </a:solidFill>
                          <a:effectLst/>
                          <a:latin typeface="Source Sans Pro" panose="020B0503030403020204" pitchFamily="34" charset="0"/>
                          <a:ea typeface="Source Sans Pro" panose="020B0503030403020204" pitchFamily="34" charset="0"/>
                          <a:cs typeface="+mn-cs"/>
                        </a:rPr>
                        <a:t> manufacturing jobs</a:t>
                      </a:r>
                    </a:p>
                  </a:txBody>
                  <a:tcPr anchor="ctr">
                    <a:solidFill>
                      <a:schemeClr val="tx1">
                        <a:alpha val="45000"/>
                      </a:schemeClr>
                    </a:solidFill>
                  </a:tcPr>
                </a:tc>
                <a:extLst>
                  <a:ext uri="{0D108BD9-81ED-4DB2-BD59-A6C34878D82A}">
                    <a16:rowId xmlns:a16="http://schemas.microsoft.com/office/drawing/2014/main" val="3845685149"/>
                  </a:ext>
                </a:extLst>
              </a:tr>
              <a:tr h="1608177">
                <a:tc>
                  <a:txBody>
                    <a:bodyPr/>
                    <a:lstStyle/>
                    <a:p>
                      <a:r>
                        <a:rPr lang="en-US" sz="1400" b="1" dirty="0">
                          <a:solidFill>
                            <a:schemeClr val="bg1"/>
                          </a:solidFill>
                          <a:latin typeface="Source Sans Pro" panose="020B0503030403020204" pitchFamily="34" charset="0"/>
                          <a:ea typeface="Source Sans Pro" panose="020B0503030403020204" pitchFamily="34" charset="0"/>
                        </a:rPr>
                        <a:t>FINANCIAL IMPACT (SDG 9: INDUSTRY, INNOVATION, &amp; INFRASTRUCTURE)</a:t>
                      </a:r>
                    </a:p>
                  </a:txBody>
                  <a:tcPr anchor="ctr">
                    <a:solidFill>
                      <a:schemeClr val="tx1">
                        <a:alpha val="45000"/>
                      </a:schemeClr>
                    </a:solidFill>
                  </a:tcPr>
                </a:tc>
                <a:tc>
                  <a:txBody>
                    <a:bodyPr/>
                    <a:lstStyle/>
                    <a:p>
                      <a:r>
                        <a:rPr lang="en-US" sz="900" b="1" kern="1200" dirty="0">
                          <a:solidFill>
                            <a:schemeClr val="bg1"/>
                          </a:solidFill>
                          <a:effectLst/>
                          <a:latin typeface="Source Sans Pro" panose="020B0503030403020204" pitchFamily="34" charset="0"/>
                          <a:ea typeface="Source Sans Pro" panose="020B0503030403020204" pitchFamily="34" charset="0"/>
                          <a:cs typeface="+mn-cs"/>
                        </a:rPr>
                        <a:t>DOWNSTREAM</a:t>
                      </a:r>
                      <a:endParaRPr lang="en-US" sz="900" kern="1200" dirty="0">
                        <a:solidFill>
                          <a:schemeClr val="bg1"/>
                        </a:solidFill>
                        <a:effectLst/>
                        <a:latin typeface="Source Sans Pro" panose="020B0503030403020204" pitchFamily="34" charset="0"/>
                        <a:ea typeface="Source Sans Pro" panose="020B0503030403020204" pitchFamily="34" charset="0"/>
                        <a:cs typeface="+mn-cs"/>
                      </a:endParaRPr>
                    </a:p>
                    <a:p>
                      <a:pPr marL="0" algn="l" defTabSz="914400" rtl="0" eaLnBrk="1" latinLnBrk="0" hangingPunct="1"/>
                      <a:r>
                        <a:rPr lang="en-US" sz="900" kern="1200" dirty="0">
                          <a:solidFill>
                            <a:schemeClr val="bg1"/>
                          </a:solidFill>
                          <a:effectLst/>
                          <a:latin typeface="Source Sans Pro" panose="020B0503030403020204" pitchFamily="34" charset="0"/>
                          <a:ea typeface="Source Sans Pro" panose="020B0503030403020204" pitchFamily="34" charset="0"/>
                          <a:cs typeface="+mn-cs"/>
                        </a:rPr>
                        <a:t>Develop long-term customer contracts that increase lifetime customer value and partnership</a:t>
                      </a:r>
                    </a:p>
                    <a:p>
                      <a:pPr marL="0" algn="l" defTabSz="914400" rtl="0" eaLnBrk="1" latinLnBrk="0" hangingPunct="1"/>
                      <a:r>
                        <a:rPr lang="en-US" sz="900" kern="1200" dirty="0">
                          <a:solidFill>
                            <a:schemeClr val="bg1"/>
                          </a:solidFill>
                          <a:effectLst/>
                          <a:latin typeface="Source Sans Pro" panose="020B0503030403020204" pitchFamily="34" charset="0"/>
                          <a:ea typeface="Source Sans Pro" panose="020B0503030403020204" pitchFamily="34" charset="0"/>
                          <a:cs typeface="+mn-cs"/>
                        </a:rPr>
                        <a:t>Grow customer/community engagement through interactive insight into system operation/benefit</a:t>
                      </a:r>
                    </a:p>
                    <a:p>
                      <a:endParaRPr lang="en-US" sz="400" b="1" kern="1200" dirty="0">
                        <a:solidFill>
                          <a:schemeClr val="bg1"/>
                        </a:solidFill>
                        <a:effectLst/>
                        <a:latin typeface="Source Sans Pro" panose="020B0503030403020204" pitchFamily="34" charset="0"/>
                        <a:ea typeface="Source Sans Pro" panose="020B0503030403020204" pitchFamily="34" charset="0"/>
                        <a:cs typeface="+mn-cs"/>
                      </a:endParaRPr>
                    </a:p>
                    <a:p>
                      <a:r>
                        <a:rPr lang="en-US" sz="900" b="1" kern="1200" dirty="0">
                          <a:solidFill>
                            <a:schemeClr val="bg1"/>
                          </a:solidFill>
                          <a:effectLst/>
                          <a:latin typeface="Source Sans Pro" panose="020B0503030403020204" pitchFamily="34" charset="0"/>
                          <a:ea typeface="Source Sans Pro" panose="020B0503030403020204" pitchFamily="34" charset="0"/>
                          <a:cs typeface="+mn-cs"/>
                        </a:rPr>
                        <a:t>CORPORATE</a:t>
                      </a:r>
                      <a:endParaRPr lang="en-US" sz="900" kern="1200" dirty="0">
                        <a:solidFill>
                          <a:schemeClr val="bg1"/>
                        </a:solidFill>
                        <a:effectLst/>
                        <a:latin typeface="Source Sans Pro" panose="020B0503030403020204" pitchFamily="34" charset="0"/>
                        <a:ea typeface="Source Sans Pro" panose="020B0503030403020204" pitchFamily="34" charset="0"/>
                        <a:cs typeface="+mn-cs"/>
                      </a:endParaRPr>
                    </a:p>
                    <a:p>
                      <a:pPr marL="0" algn="l" defTabSz="914400" rtl="0" eaLnBrk="1" latinLnBrk="0" hangingPunct="1"/>
                      <a:r>
                        <a:rPr lang="en-US" sz="900" kern="1200" dirty="0">
                          <a:solidFill>
                            <a:schemeClr val="bg1"/>
                          </a:solidFill>
                          <a:effectLst/>
                          <a:latin typeface="Source Sans Pro" panose="020B0503030403020204" pitchFamily="34" charset="0"/>
                          <a:ea typeface="Source Sans Pro" panose="020B0503030403020204" pitchFamily="34" charset="0"/>
                          <a:cs typeface="+mn-cs"/>
                        </a:rPr>
                        <a:t>Maintain lean operations and conservative overhead</a:t>
                      </a:r>
                    </a:p>
                    <a:p>
                      <a:pPr marL="0" algn="l" defTabSz="914400" rtl="0" eaLnBrk="1" latinLnBrk="0" hangingPunct="1"/>
                      <a:r>
                        <a:rPr lang="en-US" sz="900" kern="1200" dirty="0">
                          <a:solidFill>
                            <a:schemeClr val="bg1"/>
                          </a:solidFill>
                          <a:effectLst/>
                          <a:latin typeface="Source Sans Pro" panose="020B0503030403020204" pitchFamily="34" charset="0"/>
                          <a:ea typeface="Source Sans Pro" panose="020B0503030403020204" pitchFamily="34" charset="0"/>
                          <a:cs typeface="+mn-cs"/>
                        </a:rPr>
                        <a:t>Streamline sales efforts through efficient channel partnerships</a:t>
                      </a:r>
                    </a:p>
                    <a:p>
                      <a:endParaRPr lang="en-US" sz="400" b="1" kern="1200" dirty="0">
                        <a:solidFill>
                          <a:schemeClr val="bg1"/>
                        </a:solidFill>
                        <a:effectLst/>
                        <a:latin typeface="Source Sans Pro" panose="020B0503030403020204" pitchFamily="34" charset="0"/>
                        <a:ea typeface="Source Sans Pro" panose="020B0503030403020204" pitchFamily="34" charset="0"/>
                        <a:cs typeface="+mn-cs"/>
                      </a:endParaRPr>
                    </a:p>
                    <a:p>
                      <a:r>
                        <a:rPr lang="en-US" sz="900" b="1" kern="1200" dirty="0">
                          <a:solidFill>
                            <a:schemeClr val="bg1"/>
                          </a:solidFill>
                          <a:effectLst/>
                          <a:latin typeface="Source Sans Pro" panose="020B0503030403020204" pitchFamily="34" charset="0"/>
                          <a:ea typeface="Source Sans Pro" panose="020B0503030403020204" pitchFamily="34" charset="0"/>
                          <a:cs typeface="+mn-cs"/>
                        </a:rPr>
                        <a:t>UPSTREAM</a:t>
                      </a:r>
                      <a:endParaRPr lang="en-US" sz="900" kern="1200" dirty="0">
                        <a:solidFill>
                          <a:schemeClr val="bg1"/>
                        </a:solidFill>
                        <a:effectLst/>
                        <a:latin typeface="Source Sans Pro" panose="020B0503030403020204" pitchFamily="34" charset="0"/>
                        <a:ea typeface="Source Sans Pro" panose="020B0503030403020204" pitchFamily="34" charset="0"/>
                        <a:cs typeface="+mn-cs"/>
                      </a:endParaRPr>
                    </a:p>
                    <a:p>
                      <a:r>
                        <a:rPr lang="en-US" sz="900" kern="1200" dirty="0">
                          <a:solidFill>
                            <a:schemeClr val="bg1"/>
                          </a:solidFill>
                          <a:effectLst/>
                          <a:latin typeface="Source Sans Pro" panose="020B0503030403020204" pitchFamily="34" charset="0"/>
                          <a:ea typeface="Source Sans Pro" panose="020B0503030403020204" pitchFamily="34" charset="0"/>
                          <a:cs typeface="+mn-cs"/>
                        </a:rPr>
                        <a:t>Develop supply chain partnerships that incentivize long-term growth with </a:t>
                      </a:r>
                      <a:r>
                        <a:rPr lang="en-US" sz="900" kern="1200" dirty="0" err="1">
                          <a:solidFill>
                            <a:schemeClr val="bg1"/>
                          </a:solidFill>
                          <a:effectLst/>
                          <a:latin typeface="Source Sans Pro" panose="020B0503030403020204" pitchFamily="34" charset="0"/>
                          <a:ea typeface="Source Sans Pro" panose="020B0503030403020204" pitchFamily="34" charset="0"/>
                          <a:cs typeface="+mn-cs"/>
                        </a:rPr>
                        <a:t>Emrgy</a:t>
                      </a:r>
                      <a:r>
                        <a:rPr lang="en-US" sz="900" kern="1200" dirty="0">
                          <a:solidFill>
                            <a:schemeClr val="bg1"/>
                          </a:solidFill>
                          <a:effectLst/>
                          <a:latin typeface="Source Sans Pro" panose="020B0503030403020204" pitchFamily="34" charset="0"/>
                          <a:ea typeface="Source Sans Pro" panose="020B0503030403020204" pitchFamily="34" charset="0"/>
                          <a:cs typeface="+mn-cs"/>
                        </a:rPr>
                        <a:t> </a:t>
                      </a:r>
                    </a:p>
                    <a:p>
                      <a:r>
                        <a:rPr lang="en-US" sz="900" kern="1200" dirty="0">
                          <a:solidFill>
                            <a:schemeClr val="bg1"/>
                          </a:solidFill>
                          <a:effectLst/>
                          <a:latin typeface="Source Sans Pro" panose="020B0503030403020204" pitchFamily="34" charset="0"/>
                          <a:ea typeface="Source Sans Pro" panose="020B0503030403020204" pitchFamily="34" charset="0"/>
                          <a:cs typeface="+mn-cs"/>
                        </a:rPr>
                        <a:t>Optimize design for efficient logistics</a:t>
                      </a:r>
                    </a:p>
                  </a:txBody>
                  <a:tcPr anchor="ctr">
                    <a:solidFill>
                      <a:schemeClr val="tx1">
                        <a:alpha val="45000"/>
                      </a:schemeClr>
                    </a:solidFill>
                  </a:tcPr>
                </a:tc>
                <a:tc>
                  <a:txBody>
                    <a:bodyPr/>
                    <a:lstStyle/>
                    <a:p>
                      <a:r>
                        <a:rPr lang="en-US" sz="900" b="1" kern="1200" dirty="0">
                          <a:solidFill>
                            <a:schemeClr val="bg1"/>
                          </a:solidFill>
                          <a:effectLst/>
                          <a:latin typeface="Source Sans Pro" panose="020B0503030403020204" pitchFamily="34" charset="0"/>
                          <a:ea typeface="Source Sans Pro" panose="020B0503030403020204" pitchFamily="34" charset="0"/>
                          <a:cs typeface="+mn-cs"/>
                        </a:rPr>
                        <a:t>DOWNSTREAM</a:t>
                      </a:r>
                      <a:endParaRPr lang="en-US" sz="900" kern="1200" dirty="0">
                        <a:solidFill>
                          <a:schemeClr val="bg1"/>
                        </a:solidFill>
                        <a:effectLst/>
                        <a:latin typeface="Source Sans Pro" panose="020B0503030403020204" pitchFamily="34" charset="0"/>
                        <a:ea typeface="Source Sans Pro" panose="020B0503030403020204" pitchFamily="34" charset="0"/>
                        <a:cs typeface="+mn-cs"/>
                      </a:endParaRPr>
                    </a:p>
                    <a:p>
                      <a:r>
                        <a:rPr lang="en-US" sz="900" kern="1200" dirty="0">
                          <a:solidFill>
                            <a:schemeClr val="bg1"/>
                          </a:solidFill>
                          <a:effectLst/>
                          <a:latin typeface="Source Sans Pro" panose="020B0503030403020204" pitchFamily="34" charset="0"/>
                          <a:ea typeface="Source Sans Pro" panose="020B0503030403020204" pitchFamily="34" charset="0"/>
                          <a:cs typeface="+mn-cs"/>
                        </a:rPr>
                        <a:t>Maximize customer lifetime value through delivering compelling solutions that are scalable within customers’ infrastructure.</a:t>
                      </a:r>
                    </a:p>
                    <a:p>
                      <a:r>
                        <a:rPr lang="en-US" sz="900" kern="1200" dirty="0">
                          <a:solidFill>
                            <a:schemeClr val="bg1"/>
                          </a:solidFill>
                          <a:effectLst/>
                          <a:latin typeface="Source Sans Pro" panose="020B0503030403020204" pitchFamily="34" charset="0"/>
                          <a:ea typeface="Source Sans Pro" panose="020B0503030403020204" pitchFamily="34" charset="0"/>
                          <a:cs typeface="+mn-cs"/>
                        </a:rPr>
                        <a:t>Multiple revenue streams that expand customer engagement (equipment, service, </a:t>
                      </a:r>
                      <a:r>
                        <a:rPr lang="en-US" sz="900" kern="1200" dirty="0" err="1">
                          <a:solidFill>
                            <a:schemeClr val="bg1"/>
                          </a:solidFill>
                          <a:effectLst/>
                          <a:latin typeface="Source Sans Pro" panose="020B0503030403020204" pitchFamily="34" charset="0"/>
                          <a:ea typeface="Source Sans Pro" panose="020B0503030403020204" pitchFamily="34" charset="0"/>
                          <a:cs typeface="+mn-cs"/>
                        </a:rPr>
                        <a:t>iot</a:t>
                      </a:r>
                      <a:r>
                        <a:rPr lang="en-US" sz="900" kern="1200" dirty="0">
                          <a:solidFill>
                            <a:schemeClr val="bg1"/>
                          </a:solidFill>
                          <a:effectLst/>
                          <a:latin typeface="Source Sans Pro" panose="020B0503030403020204" pitchFamily="34" charset="0"/>
                          <a:ea typeface="Source Sans Pro" panose="020B0503030403020204" pitchFamily="34" charset="0"/>
                          <a:cs typeface="+mn-cs"/>
                        </a:rPr>
                        <a:t>, power)</a:t>
                      </a:r>
                    </a:p>
                    <a:p>
                      <a:pPr marL="0" algn="l" defTabSz="914400" rtl="0" eaLnBrk="1" latinLnBrk="0" hangingPunct="1"/>
                      <a:endParaRPr lang="en-US" sz="400" b="1" kern="1200" dirty="0">
                        <a:solidFill>
                          <a:schemeClr val="bg1"/>
                        </a:solidFill>
                        <a:effectLst/>
                        <a:latin typeface="Source Sans Pro" panose="020B0503030403020204" pitchFamily="34" charset="0"/>
                        <a:ea typeface="Source Sans Pro" panose="020B0503030403020204" pitchFamily="34" charset="0"/>
                        <a:cs typeface="+mn-cs"/>
                      </a:endParaRPr>
                    </a:p>
                    <a:p>
                      <a:pPr marL="0" algn="l" defTabSz="914400" rtl="0" eaLnBrk="1" latinLnBrk="0" hangingPunct="1"/>
                      <a:r>
                        <a:rPr lang="en-US" sz="900" b="1" kern="1200" dirty="0">
                          <a:solidFill>
                            <a:schemeClr val="bg1"/>
                          </a:solidFill>
                          <a:effectLst/>
                          <a:latin typeface="Source Sans Pro" panose="020B0503030403020204" pitchFamily="34" charset="0"/>
                          <a:ea typeface="Source Sans Pro" panose="020B0503030403020204" pitchFamily="34" charset="0"/>
                          <a:cs typeface="+mn-cs"/>
                        </a:rPr>
                        <a:t>CORPORATE</a:t>
                      </a:r>
                    </a:p>
                    <a:p>
                      <a:r>
                        <a:rPr lang="en-US" sz="900" kern="1200" dirty="0" err="1">
                          <a:solidFill>
                            <a:schemeClr val="bg1"/>
                          </a:solidFill>
                          <a:effectLst/>
                          <a:latin typeface="Source Sans Pro" panose="020B0503030403020204" pitchFamily="34" charset="0"/>
                          <a:ea typeface="Source Sans Pro" panose="020B0503030403020204" pitchFamily="34" charset="0"/>
                          <a:cs typeface="+mn-cs"/>
                        </a:rPr>
                        <a:t>Emrgy</a:t>
                      </a:r>
                      <a:r>
                        <a:rPr lang="en-US" sz="900" kern="1200" dirty="0">
                          <a:solidFill>
                            <a:schemeClr val="bg1"/>
                          </a:solidFill>
                          <a:effectLst/>
                          <a:latin typeface="Source Sans Pro" panose="020B0503030403020204" pitchFamily="34" charset="0"/>
                          <a:ea typeface="Source Sans Pro" panose="020B0503030403020204" pitchFamily="34" charset="0"/>
                          <a:cs typeface="+mn-cs"/>
                        </a:rPr>
                        <a:t> is an industry leader for distributed hydropower solutions and power Delivery to customers. </a:t>
                      </a:r>
                    </a:p>
                    <a:p>
                      <a:endParaRPr lang="en-US" sz="400" b="1" kern="1200" dirty="0">
                        <a:solidFill>
                          <a:schemeClr val="bg1"/>
                        </a:solidFill>
                        <a:effectLst/>
                        <a:latin typeface="Source Sans Pro" panose="020B0503030403020204" pitchFamily="34" charset="0"/>
                        <a:ea typeface="Source Sans Pro" panose="020B0503030403020204" pitchFamily="34" charset="0"/>
                        <a:cs typeface="+mn-cs"/>
                      </a:endParaRPr>
                    </a:p>
                    <a:p>
                      <a:r>
                        <a:rPr lang="en-US" sz="900" b="1" kern="1200" dirty="0">
                          <a:solidFill>
                            <a:schemeClr val="bg1"/>
                          </a:solidFill>
                          <a:effectLst/>
                          <a:latin typeface="Source Sans Pro" panose="020B0503030403020204" pitchFamily="34" charset="0"/>
                          <a:ea typeface="Source Sans Pro" panose="020B0503030403020204" pitchFamily="34" charset="0"/>
                          <a:cs typeface="+mn-cs"/>
                        </a:rPr>
                        <a:t>UPSTREAM</a:t>
                      </a:r>
                      <a:endParaRPr lang="en-US" sz="900" kern="1200" dirty="0">
                        <a:solidFill>
                          <a:schemeClr val="bg1"/>
                        </a:solidFill>
                        <a:effectLst/>
                        <a:latin typeface="Source Sans Pro" panose="020B0503030403020204" pitchFamily="34" charset="0"/>
                        <a:ea typeface="Source Sans Pro" panose="020B0503030403020204" pitchFamily="34" charset="0"/>
                        <a:cs typeface="+mn-cs"/>
                      </a:endParaRPr>
                    </a:p>
                    <a:p>
                      <a:r>
                        <a:rPr lang="en-US" sz="900" kern="1200" dirty="0">
                          <a:solidFill>
                            <a:schemeClr val="bg1"/>
                          </a:solidFill>
                          <a:effectLst/>
                          <a:latin typeface="Source Sans Pro" panose="020B0503030403020204" pitchFamily="34" charset="0"/>
                          <a:ea typeface="Source Sans Pro" panose="020B0503030403020204" pitchFamily="34" charset="0"/>
                          <a:cs typeface="+mn-cs"/>
                        </a:rPr>
                        <a:t>Manufacturing costs are controlled and optimized for &gt;50% gross margins with competitive pricing.</a:t>
                      </a:r>
                    </a:p>
                  </a:txBody>
                  <a:tcPr anchor="ctr">
                    <a:solidFill>
                      <a:schemeClr val="tx1">
                        <a:alpha val="45000"/>
                      </a:schemeClr>
                    </a:solidFill>
                  </a:tcPr>
                </a:tc>
                <a:extLst>
                  <a:ext uri="{0D108BD9-81ED-4DB2-BD59-A6C34878D82A}">
                    <a16:rowId xmlns:a16="http://schemas.microsoft.com/office/drawing/2014/main" val="3251949860"/>
                  </a:ext>
                </a:extLst>
              </a:tr>
            </a:tbl>
          </a:graphicData>
        </a:graphic>
      </p:graphicFrame>
    </p:spTree>
    <p:extLst>
      <p:ext uri="{BB962C8B-B14F-4D97-AF65-F5344CB8AC3E}">
        <p14:creationId xmlns:p14="http://schemas.microsoft.com/office/powerpoint/2010/main" val="5420771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 name="Table 11">
            <a:extLst>
              <a:ext uri="{FF2B5EF4-FFF2-40B4-BE49-F238E27FC236}">
                <a16:creationId xmlns:a16="http://schemas.microsoft.com/office/drawing/2014/main" id="{7167D302-391F-F24C-951F-A11204E53D7F}"/>
              </a:ext>
            </a:extLst>
          </p:cNvPr>
          <p:cNvGraphicFramePr>
            <a:graphicFrameLocks noGrp="1"/>
          </p:cNvGraphicFramePr>
          <p:nvPr>
            <p:extLst>
              <p:ext uri="{D42A27DB-BD31-4B8C-83A1-F6EECF244321}">
                <p14:modId xmlns:p14="http://schemas.microsoft.com/office/powerpoint/2010/main" val="909679186"/>
              </p:ext>
            </p:extLst>
          </p:nvPr>
        </p:nvGraphicFramePr>
        <p:xfrm>
          <a:off x="400168" y="1616530"/>
          <a:ext cx="11391663" cy="4546951"/>
        </p:xfrm>
        <a:graphic>
          <a:graphicData uri="http://schemas.openxmlformats.org/drawingml/2006/table">
            <a:tbl>
              <a:tblPr firstRow="1" firstCol="1" bandRow="1">
                <a:tableStyleId>{5A111915-BE36-4E01-A7E5-04B1672EAD32}</a:tableStyleId>
              </a:tblPr>
              <a:tblGrid>
                <a:gridCol w="7064700">
                  <a:extLst>
                    <a:ext uri="{9D8B030D-6E8A-4147-A177-3AD203B41FA5}">
                      <a16:colId xmlns:a16="http://schemas.microsoft.com/office/drawing/2014/main" val="2796641137"/>
                    </a:ext>
                  </a:extLst>
                </a:gridCol>
                <a:gridCol w="1442321">
                  <a:extLst>
                    <a:ext uri="{9D8B030D-6E8A-4147-A177-3AD203B41FA5}">
                      <a16:colId xmlns:a16="http://schemas.microsoft.com/office/drawing/2014/main" val="2855951451"/>
                    </a:ext>
                  </a:extLst>
                </a:gridCol>
                <a:gridCol w="1442321">
                  <a:extLst>
                    <a:ext uri="{9D8B030D-6E8A-4147-A177-3AD203B41FA5}">
                      <a16:colId xmlns:a16="http://schemas.microsoft.com/office/drawing/2014/main" val="1125237140"/>
                    </a:ext>
                  </a:extLst>
                </a:gridCol>
                <a:gridCol w="1442321">
                  <a:extLst>
                    <a:ext uri="{9D8B030D-6E8A-4147-A177-3AD203B41FA5}">
                      <a16:colId xmlns:a16="http://schemas.microsoft.com/office/drawing/2014/main" val="3721336663"/>
                    </a:ext>
                  </a:extLst>
                </a:gridCol>
              </a:tblGrid>
              <a:tr h="475867">
                <a:tc>
                  <a:txBody>
                    <a:bodyPr/>
                    <a:lstStyle/>
                    <a:p>
                      <a:r>
                        <a:rPr lang="en-US" sz="2000" dirty="0">
                          <a:latin typeface="Source Sans Pro" panose="020B0503030403020204" pitchFamily="34" charset="0"/>
                          <a:ea typeface="Source Sans Pro" panose="020B0503030403020204" pitchFamily="34" charset="0"/>
                        </a:rPr>
                        <a:t>OPERATIONAL METRICS FOR IMPACT</a:t>
                      </a:r>
                    </a:p>
                  </a:txBody>
                  <a:tcPr anchor="ctr">
                    <a:solidFill>
                      <a:schemeClr val="tx1">
                        <a:alpha val="69000"/>
                      </a:schemeClr>
                    </a:solidFill>
                  </a:tcPr>
                </a:tc>
                <a:tc>
                  <a:txBody>
                    <a:bodyPr/>
                    <a:lstStyle/>
                    <a:p>
                      <a:pPr algn="ctr"/>
                      <a:r>
                        <a:rPr lang="en-US" sz="2000" dirty="0">
                          <a:latin typeface="Source Sans Pro" panose="020B0503030403020204" pitchFamily="34" charset="0"/>
                          <a:ea typeface="Source Sans Pro" panose="020B0503030403020204" pitchFamily="34" charset="0"/>
                        </a:rPr>
                        <a:t>2020</a:t>
                      </a:r>
                      <a:endParaRPr lang="en-US" sz="2000" dirty="0">
                        <a:solidFill>
                          <a:srgbClr val="1795FE"/>
                        </a:solidFill>
                        <a:latin typeface="Source Sans Pro" panose="020B0503030403020204" pitchFamily="34" charset="0"/>
                        <a:ea typeface="Source Sans Pro" panose="020B0503030403020204" pitchFamily="34" charset="0"/>
                      </a:endParaRPr>
                    </a:p>
                  </a:txBody>
                  <a:tcPr anchor="ctr">
                    <a:solidFill>
                      <a:schemeClr val="tx1">
                        <a:alpha val="69000"/>
                      </a:schemeClr>
                    </a:solidFill>
                  </a:tcPr>
                </a:tc>
                <a:tc>
                  <a:txBody>
                    <a:bodyPr/>
                    <a:lstStyle/>
                    <a:p>
                      <a:pPr algn="ctr"/>
                      <a:r>
                        <a:rPr lang="en-US" sz="2000" dirty="0">
                          <a:latin typeface="Source Sans Pro" panose="020B0503030403020204" pitchFamily="34" charset="0"/>
                          <a:ea typeface="Source Sans Pro" panose="020B0503030403020204" pitchFamily="34" charset="0"/>
                        </a:rPr>
                        <a:t>2021</a:t>
                      </a:r>
                      <a:endParaRPr lang="en-US" sz="2000" dirty="0">
                        <a:solidFill>
                          <a:srgbClr val="1795FE"/>
                        </a:solidFill>
                        <a:latin typeface="Source Sans Pro" panose="020B0503030403020204" pitchFamily="34" charset="0"/>
                        <a:ea typeface="Source Sans Pro" panose="020B0503030403020204" pitchFamily="34" charset="0"/>
                      </a:endParaRPr>
                    </a:p>
                  </a:txBody>
                  <a:tcPr anchor="ctr">
                    <a:solidFill>
                      <a:schemeClr val="tx1">
                        <a:alpha val="69000"/>
                      </a:schemeClr>
                    </a:solidFill>
                  </a:tcPr>
                </a:tc>
                <a:tc>
                  <a:txBody>
                    <a:bodyPr/>
                    <a:lstStyle/>
                    <a:p>
                      <a:pPr algn="ctr"/>
                      <a:r>
                        <a:rPr lang="en-US" sz="2000" dirty="0">
                          <a:latin typeface="Source Sans Pro" panose="020B0503030403020204" pitchFamily="34" charset="0"/>
                          <a:ea typeface="Source Sans Pro" panose="020B0503030403020204" pitchFamily="34" charset="0"/>
                        </a:rPr>
                        <a:t>2022</a:t>
                      </a:r>
                      <a:endParaRPr lang="en-US" sz="2000" dirty="0">
                        <a:solidFill>
                          <a:srgbClr val="1795FE"/>
                        </a:solidFill>
                        <a:latin typeface="Source Sans Pro" panose="020B0503030403020204" pitchFamily="34" charset="0"/>
                        <a:ea typeface="Source Sans Pro" panose="020B0503030403020204" pitchFamily="34" charset="0"/>
                      </a:endParaRPr>
                    </a:p>
                  </a:txBody>
                  <a:tcPr anchor="ctr">
                    <a:solidFill>
                      <a:schemeClr val="tx1">
                        <a:alpha val="69000"/>
                      </a:schemeClr>
                    </a:solidFill>
                  </a:tcPr>
                </a:tc>
                <a:extLst>
                  <a:ext uri="{0D108BD9-81ED-4DB2-BD59-A6C34878D82A}">
                    <a16:rowId xmlns:a16="http://schemas.microsoft.com/office/drawing/2014/main" val="1267157906"/>
                  </a:ext>
                </a:extLst>
              </a:tr>
              <a:tr h="402657">
                <a:tc>
                  <a:txBody>
                    <a:bodyPr/>
                    <a:lstStyle/>
                    <a:p>
                      <a:r>
                        <a:rPr lang="en-US" sz="1600" b="1" dirty="0">
                          <a:solidFill>
                            <a:schemeClr val="bg2"/>
                          </a:solidFill>
                          <a:latin typeface="Source Sans Pro" panose="020B0503030403020204" pitchFamily="34" charset="0"/>
                          <a:ea typeface="Source Sans Pro" panose="020B0503030403020204" pitchFamily="34" charset="0"/>
                        </a:rPr>
                        <a:t>SDG 13: CLIMATE ACTION</a:t>
                      </a:r>
                    </a:p>
                  </a:txBody>
                  <a:tcPr anchor="ctr">
                    <a:solidFill>
                      <a:schemeClr val="tx1">
                        <a:alpha val="45000"/>
                      </a:schemeClr>
                    </a:solidFill>
                  </a:tcPr>
                </a:tc>
                <a:tc>
                  <a:txBody>
                    <a:bodyPr/>
                    <a:lstStyle/>
                    <a:p>
                      <a:pPr algn="ctr"/>
                      <a:endParaRPr lang="en-US" sz="1600" dirty="0">
                        <a:solidFill>
                          <a:schemeClr val="bg2"/>
                        </a:solidFill>
                        <a:latin typeface="Source Sans Pro" panose="020B0503030403020204" pitchFamily="34" charset="0"/>
                        <a:ea typeface="Source Sans Pro" panose="020B0503030403020204" pitchFamily="34" charset="0"/>
                      </a:endParaRPr>
                    </a:p>
                  </a:txBody>
                  <a:tcPr anchor="ctr">
                    <a:solidFill>
                      <a:schemeClr val="tx1">
                        <a:alpha val="45000"/>
                      </a:schemeClr>
                    </a:solidFill>
                  </a:tcPr>
                </a:tc>
                <a:tc>
                  <a:txBody>
                    <a:bodyPr/>
                    <a:lstStyle/>
                    <a:p>
                      <a:pPr algn="ctr"/>
                      <a:endParaRPr lang="en-US" sz="1600" dirty="0">
                        <a:solidFill>
                          <a:schemeClr val="bg2"/>
                        </a:solidFill>
                        <a:latin typeface="Source Sans Pro" panose="020B0503030403020204" pitchFamily="34" charset="0"/>
                        <a:ea typeface="Source Sans Pro" panose="020B0503030403020204" pitchFamily="34" charset="0"/>
                      </a:endParaRPr>
                    </a:p>
                  </a:txBody>
                  <a:tcPr anchor="ctr">
                    <a:solidFill>
                      <a:schemeClr val="tx1">
                        <a:alpha val="45000"/>
                      </a:schemeClr>
                    </a:solidFill>
                  </a:tcPr>
                </a:tc>
                <a:tc>
                  <a:txBody>
                    <a:bodyPr/>
                    <a:lstStyle/>
                    <a:p>
                      <a:pPr algn="ctr"/>
                      <a:endParaRPr lang="en-US" sz="1600" dirty="0">
                        <a:solidFill>
                          <a:schemeClr val="bg2"/>
                        </a:solidFill>
                        <a:latin typeface="Source Sans Pro" panose="020B0503030403020204" pitchFamily="34" charset="0"/>
                        <a:ea typeface="Source Sans Pro" panose="020B0503030403020204" pitchFamily="34" charset="0"/>
                      </a:endParaRPr>
                    </a:p>
                  </a:txBody>
                  <a:tcPr anchor="ctr">
                    <a:solidFill>
                      <a:schemeClr val="tx1">
                        <a:alpha val="45000"/>
                      </a:schemeClr>
                    </a:solidFill>
                  </a:tcPr>
                </a:tc>
                <a:extLst>
                  <a:ext uri="{0D108BD9-81ED-4DB2-BD59-A6C34878D82A}">
                    <a16:rowId xmlns:a16="http://schemas.microsoft.com/office/drawing/2014/main" val="1039402880"/>
                  </a:ext>
                </a:extLst>
              </a:tr>
              <a:tr h="402657">
                <a:tc>
                  <a:txBody>
                    <a:bodyPr/>
                    <a:lstStyle/>
                    <a:p>
                      <a:pPr lvl="1"/>
                      <a:r>
                        <a:rPr lang="en-US" sz="1600" b="0" dirty="0">
                          <a:solidFill>
                            <a:schemeClr val="bg2"/>
                          </a:solidFill>
                          <a:latin typeface="Source Sans Pro" panose="020B0503030403020204" pitchFamily="34" charset="0"/>
                          <a:ea typeface="Source Sans Pro" panose="020B0503030403020204" pitchFamily="34" charset="0"/>
                        </a:rPr>
                        <a:t>Clean Kilowatt-hours Generated</a:t>
                      </a:r>
                    </a:p>
                  </a:txBody>
                  <a:tcPr anchor="ctr">
                    <a:solidFill>
                      <a:schemeClr val="tx1">
                        <a:alpha val="45000"/>
                      </a:schemeClr>
                    </a:solidFill>
                  </a:tcPr>
                </a:tc>
                <a:tc>
                  <a:txBody>
                    <a:bodyPr/>
                    <a:lstStyle/>
                    <a:p>
                      <a:pPr algn="ctr"/>
                      <a:r>
                        <a:rPr lang="en-US" sz="1600" dirty="0">
                          <a:solidFill>
                            <a:schemeClr val="bg2"/>
                          </a:solidFill>
                          <a:latin typeface="Source Sans Pro" panose="020B0503030403020204" pitchFamily="34" charset="0"/>
                          <a:ea typeface="Source Sans Pro" panose="020B0503030403020204" pitchFamily="34" charset="0"/>
                        </a:rPr>
                        <a:t>527,800</a:t>
                      </a:r>
                    </a:p>
                  </a:txBody>
                  <a:tcPr anchor="ctr">
                    <a:solidFill>
                      <a:schemeClr val="tx1">
                        <a:alpha val="45000"/>
                      </a:schemeClr>
                    </a:solidFill>
                  </a:tcPr>
                </a:tc>
                <a:tc>
                  <a:txBody>
                    <a:bodyPr/>
                    <a:lstStyle/>
                    <a:p>
                      <a:pPr algn="ctr"/>
                      <a:r>
                        <a:rPr lang="en-US" sz="1600" dirty="0">
                          <a:solidFill>
                            <a:schemeClr val="bg2"/>
                          </a:solidFill>
                          <a:latin typeface="Source Sans Pro" panose="020B0503030403020204" pitchFamily="34" charset="0"/>
                          <a:ea typeface="Source Sans Pro" panose="020B0503030403020204" pitchFamily="34" charset="0"/>
                        </a:rPr>
                        <a:t>8,671,000</a:t>
                      </a:r>
                    </a:p>
                  </a:txBody>
                  <a:tcPr anchor="ctr">
                    <a:solidFill>
                      <a:schemeClr val="tx1">
                        <a:alpha val="45000"/>
                      </a:schemeClr>
                    </a:solidFill>
                  </a:tcPr>
                </a:tc>
                <a:tc>
                  <a:txBody>
                    <a:bodyPr/>
                    <a:lstStyle/>
                    <a:p>
                      <a:pPr algn="ctr"/>
                      <a:r>
                        <a:rPr lang="en-US" sz="1600" dirty="0">
                          <a:solidFill>
                            <a:schemeClr val="bg2"/>
                          </a:solidFill>
                          <a:latin typeface="Source Sans Pro" panose="020B0503030403020204" pitchFamily="34" charset="0"/>
                          <a:ea typeface="Source Sans Pro" panose="020B0503030403020204" pitchFamily="34" charset="0"/>
                        </a:rPr>
                        <a:t>67,800,000</a:t>
                      </a:r>
                    </a:p>
                  </a:txBody>
                  <a:tcPr anchor="ctr">
                    <a:solidFill>
                      <a:schemeClr val="tx1">
                        <a:alpha val="45000"/>
                      </a:schemeClr>
                    </a:solidFill>
                  </a:tcPr>
                </a:tc>
                <a:extLst>
                  <a:ext uri="{0D108BD9-81ED-4DB2-BD59-A6C34878D82A}">
                    <a16:rowId xmlns:a16="http://schemas.microsoft.com/office/drawing/2014/main" val="1981064155"/>
                  </a:ext>
                </a:extLst>
              </a:tr>
              <a:tr h="402657">
                <a:tc>
                  <a:txBody>
                    <a:bodyPr/>
                    <a:lstStyle/>
                    <a:p>
                      <a:pPr lvl="1"/>
                      <a:r>
                        <a:rPr lang="en-US" sz="1600" b="0" dirty="0">
                          <a:solidFill>
                            <a:schemeClr val="bg2"/>
                          </a:solidFill>
                          <a:latin typeface="Source Sans Pro" panose="020B0503030403020204" pitchFamily="34" charset="0"/>
                          <a:ea typeface="Source Sans Pro" panose="020B0503030403020204" pitchFamily="34" charset="0"/>
                        </a:rPr>
                        <a:t>Carbon Emissions Avoided</a:t>
                      </a:r>
                    </a:p>
                  </a:txBody>
                  <a:tcPr anchor="ctr">
                    <a:solidFill>
                      <a:schemeClr val="tx1">
                        <a:alpha val="45000"/>
                      </a:schemeClr>
                    </a:solidFill>
                  </a:tcPr>
                </a:tc>
                <a:tc>
                  <a:txBody>
                    <a:bodyPr/>
                    <a:lstStyle/>
                    <a:p>
                      <a:pPr marL="0" algn="ctr" defTabSz="914400" rtl="0" eaLnBrk="1" latinLnBrk="0" hangingPunct="1"/>
                      <a:r>
                        <a:rPr lang="en-US" sz="1600" kern="1200" dirty="0">
                          <a:solidFill>
                            <a:schemeClr val="bg2"/>
                          </a:solidFill>
                          <a:latin typeface="Source Sans Pro" panose="020B0503030403020204" pitchFamily="34" charset="0"/>
                          <a:ea typeface="Source Sans Pro" panose="020B0503030403020204" pitchFamily="34" charset="0"/>
                          <a:cs typeface="+mn-cs"/>
                        </a:rPr>
                        <a:t>393 MT</a:t>
                      </a:r>
                    </a:p>
                  </a:txBody>
                  <a:tcPr anchor="ctr">
                    <a:solidFill>
                      <a:schemeClr val="tx1">
                        <a:alpha val="45000"/>
                      </a:schemeClr>
                    </a:solidFill>
                  </a:tcPr>
                </a:tc>
                <a:tc>
                  <a:txBody>
                    <a:bodyPr/>
                    <a:lstStyle/>
                    <a:p>
                      <a:pPr marL="0" algn="ctr" defTabSz="914400" rtl="0" eaLnBrk="1" latinLnBrk="0" hangingPunct="1"/>
                      <a:r>
                        <a:rPr lang="en-US" sz="1600" kern="1200" dirty="0">
                          <a:solidFill>
                            <a:schemeClr val="bg2"/>
                          </a:solidFill>
                          <a:latin typeface="Source Sans Pro" panose="020B0503030403020204" pitchFamily="34" charset="0"/>
                          <a:ea typeface="Source Sans Pro" panose="020B0503030403020204" pitchFamily="34" charset="0"/>
                          <a:cs typeface="+mn-cs"/>
                        </a:rPr>
                        <a:t>6,450 MT</a:t>
                      </a:r>
                    </a:p>
                  </a:txBody>
                  <a:tcPr anchor="ctr">
                    <a:solidFill>
                      <a:schemeClr val="tx1">
                        <a:alpha val="45000"/>
                      </a:schemeClr>
                    </a:solidFill>
                  </a:tcPr>
                </a:tc>
                <a:tc>
                  <a:txBody>
                    <a:bodyPr/>
                    <a:lstStyle/>
                    <a:p>
                      <a:pPr marL="0" algn="ctr" defTabSz="914400" rtl="0" eaLnBrk="1" latinLnBrk="0" hangingPunct="1"/>
                      <a:r>
                        <a:rPr lang="en-US" sz="1600" kern="1200" dirty="0">
                          <a:solidFill>
                            <a:schemeClr val="bg2"/>
                          </a:solidFill>
                          <a:latin typeface="Source Sans Pro" panose="020B0503030403020204" pitchFamily="34" charset="0"/>
                          <a:ea typeface="Source Sans Pro" panose="020B0503030403020204" pitchFamily="34" charset="0"/>
                          <a:cs typeface="+mn-cs"/>
                        </a:rPr>
                        <a:t>50,000 MT</a:t>
                      </a:r>
                    </a:p>
                  </a:txBody>
                  <a:tcPr anchor="ctr">
                    <a:solidFill>
                      <a:schemeClr val="tx1">
                        <a:alpha val="45000"/>
                      </a:schemeClr>
                    </a:solidFill>
                  </a:tcPr>
                </a:tc>
                <a:extLst>
                  <a:ext uri="{0D108BD9-81ED-4DB2-BD59-A6C34878D82A}">
                    <a16:rowId xmlns:a16="http://schemas.microsoft.com/office/drawing/2014/main" val="1247897137"/>
                  </a:ext>
                </a:extLst>
              </a:tr>
              <a:tr h="402657">
                <a:tc>
                  <a:txBody>
                    <a:bodyPr/>
                    <a:lstStyle/>
                    <a:p>
                      <a:r>
                        <a:rPr lang="en-US" sz="1600" b="1" dirty="0">
                          <a:solidFill>
                            <a:schemeClr val="accent2"/>
                          </a:solidFill>
                          <a:latin typeface="Source Sans Pro" panose="020B0503030403020204" pitchFamily="34" charset="0"/>
                          <a:ea typeface="Source Sans Pro" panose="020B0503030403020204" pitchFamily="34" charset="0"/>
                        </a:rPr>
                        <a:t>SDG 7: AFFORDABLE &amp; CLEAN ENERGY</a:t>
                      </a:r>
                    </a:p>
                  </a:txBody>
                  <a:tcPr anchor="ctr">
                    <a:solidFill>
                      <a:schemeClr val="tx1">
                        <a:alpha val="45000"/>
                      </a:schemeClr>
                    </a:solidFill>
                  </a:tcPr>
                </a:tc>
                <a:tc>
                  <a:txBody>
                    <a:bodyPr/>
                    <a:lstStyle/>
                    <a:p>
                      <a:pPr algn="ctr"/>
                      <a:endParaRPr lang="en-US" sz="1600" dirty="0">
                        <a:solidFill>
                          <a:schemeClr val="accent2"/>
                        </a:solidFill>
                        <a:latin typeface="Source Sans Pro" panose="020B0503030403020204" pitchFamily="34" charset="0"/>
                        <a:ea typeface="Source Sans Pro" panose="020B0503030403020204" pitchFamily="34" charset="0"/>
                      </a:endParaRPr>
                    </a:p>
                  </a:txBody>
                  <a:tcPr anchor="ctr">
                    <a:solidFill>
                      <a:schemeClr val="tx1">
                        <a:alpha val="45000"/>
                      </a:schemeClr>
                    </a:solidFill>
                  </a:tcPr>
                </a:tc>
                <a:tc>
                  <a:txBody>
                    <a:bodyPr/>
                    <a:lstStyle/>
                    <a:p>
                      <a:pPr algn="ctr"/>
                      <a:endParaRPr lang="en-US" sz="1600" dirty="0">
                        <a:solidFill>
                          <a:schemeClr val="accent2"/>
                        </a:solidFill>
                        <a:latin typeface="Source Sans Pro" panose="020B0503030403020204" pitchFamily="34" charset="0"/>
                        <a:ea typeface="Source Sans Pro" panose="020B0503030403020204" pitchFamily="34" charset="0"/>
                      </a:endParaRPr>
                    </a:p>
                  </a:txBody>
                  <a:tcPr anchor="ctr">
                    <a:solidFill>
                      <a:schemeClr val="tx1">
                        <a:alpha val="45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sz="1600" dirty="0">
                        <a:solidFill>
                          <a:schemeClr val="accent2"/>
                        </a:solidFill>
                        <a:latin typeface="Source Sans Pro" panose="020B0503030403020204" pitchFamily="34" charset="0"/>
                        <a:ea typeface="Source Sans Pro" panose="020B0503030403020204" pitchFamily="34" charset="0"/>
                      </a:endParaRPr>
                    </a:p>
                  </a:txBody>
                  <a:tcPr anchor="ctr">
                    <a:solidFill>
                      <a:schemeClr val="tx1">
                        <a:alpha val="45000"/>
                      </a:schemeClr>
                    </a:solidFill>
                  </a:tcPr>
                </a:tc>
                <a:extLst>
                  <a:ext uri="{0D108BD9-81ED-4DB2-BD59-A6C34878D82A}">
                    <a16:rowId xmlns:a16="http://schemas.microsoft.com/office/drawing/2014/main" val="1826522460"/>
                  </a:ext>
                </a:extLst>
              </a:tr>
              <a:tr h="402657">
                <a:tc>
                  <a:txBody>
                    <a:bodyPr/>
                    <a:lstStyle/>
                    <a:p>
                      <a:pPr lvl="1"/>
                      <a:r>
                        <a:rPr lang="en-US" sz="1600" b="0" dirty="0">
                          <a:solidFill>
                            <a:schemeClr val="accent2"/>
                          </a:solidFill>
                          <a:latin typeface="Source Sans Pro" panose="020B0503030403020204" pitchFamily="34" charset="0"/>
                          <a:ea typeface="Source Sans Pro" panose="020B0503030403020204" pitchFamily="34" charset="0"/>
                        </a:rPr>
                        <a:t>Jobs Created In Customer Region</a:t>
                      </a:r>
                    </a:p>
                  </a:txBody>
                  <a:tcPr anchor="ctr">
                    <a:solidFill>
                      <a:schemeClr val="tx1">
                        <a:alpha val="45000"/>
                      </a:schemeClr>
                    </a:solidFill>
                  </a:tcPr>
                </a:tc>
                <a:tc>
                  <a:txBody>
                    <a:bodyPr/>
                    <a:lstStyle/>
                    <a:p>
                      <a:pPr algn="ctr"/>
                      <a:r>
                        <a:rPr lang="en-US" sz="1600" dirty="0">
                          <a:solidFill>
                            <a:schemeClr val="accent2"/>
                          </a:solidFill>
                          <a:latin typeface="Source Sans Pro" panose="020B0503030403020204" pitchFamily="34" charset="0"/>
                          <a:ea typeface="Source Sans Pro" panose="020B0503030403020204" pitchFamily="34" charset="0"/>
                        </a:rPr>
                        <a:t>1 FTE</a:t>
                      </a:r>
                    </a:p>
                  </a:txBody>
                  <a:tcPr anchor="ctr">
                    <a:solidFill>
                      <a:schemeClr val="tx1">
                        <a:alpha val="45000"/>
                      </a:schemeClr>
                    </a:solidFill>
                  </a:tcPr>
                </a:tc>
                <a:tc>
                  <a:txBody>
                    <a:bodyPr/>
                    <a:lstStyle/>
                    <a:p>
                      <a:pPr algn="ctr"/>
                      <a:r>
                        <a:rPr lang="en-US" sz="1600" dirty="0">
                          <a:solidFill>
                            <a:schemeClr val="accent2"/>
                          </a:solidFill>
                          <a:latin typeface="Source Sans Pro" panose="020B0503030403020204" pitchFamily="34" charset="0"/>
                          <a:ea typeface="Source Sans Pro" panose="020B0503030403020204" pitchFamily="34" charset="0"/>
                        </a:rPr>
                        <a:t>3 FTE</a:t>
                      </a:r>
                    </a:p>
                  </a:txBody>
                  <a:tcPr anchor="ctr">
                    <a:solidFill>
                      <a:schemeClr val="tx1">
                        <a:alpha val="45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dirty="0">
                          <a:solidFill>
                            <a:schemeClr val="accent2"/>
                          </a:solidFill>
                          <a:latin typeface="Source Sans Pro" panose="020B0503030403020204" pitchFamily="34" charset="0"/>
                          <a:ea typeface="Source Sans Pro" panose="020B0503030403020204" pitchFamily="34" charset="0"/>
                        </a:rPr>
                        <a:t>10 FTE</a:t>
                      </a:r>
                    </a:p>
                  </a:txBody>
                  <a:tcPr anchor="ctr">
                    <a:solidFill>
                      <a:schemeClr val="tx1">
                        <a:alpha val="45000"/>
                      </a:schemeClr>
                    </a:solidFill>
                  </a:tcPr>
                </a:tc>
                <a:extLst>
                  <a:ext uri="{0D108BD9-81ED-4DB2-BD59-A6C34878D82A}">
                    <a16:rowId xmlns:a16="http://schemas.microsoft.com/office/drawing/2014/main" val="1626456346"/>
                  </a:ext>
                </a:extLst>
              </a:tr>
              <a:tr h="402657">
                <a:tc>
                  <a:txBody>
                    <a:bodyPr/>
                    <a:lstStyle/>
                    <a:p>
                      <a:pPr lvl="1"/>
                      <a:r>
                        <a:rPr lang="en-US" sz="1600" b="0" dirty="0">
                          <a:solidFill>
                            <a:schemeClr val="accent2"/>
                          </a:solidFill>
                          <a:latin typeface="Source Sans Pro" panose="020B0503030403020204" pitchFamily="34" charset="0"/>
                          <a:ea typeface="Source Sans Pro" panose="020B0503030403020204" pitchFamily="34" charset="0"/>
                        </a:rPr>
                        <a:t>Economic Impact In Customer Region</a:t>
                      </a:r>
                    </a:p>
                  </a:txBody>
                  <a:tcPr anchor="ctr">
                    <a:solidFill>
                      <a:schemeClr val="tx1">
                        <a:alpha val="45000"/>
                      </a:schemeClr>
                    </a:solidFill>
                  </a:tcPr>
                </a:tc>
                <a:tc>
                  <a:txBody>
                    <a:bodyPr/>
                    <a:lstStyle/>
                    <a:p>
                      <a:pPr marL="0" algn="ctr" defTabSz="914400" rtl="0" eaLnBrk="1" latinLnBrk="0" hangingPunct="1"/>
                      <a:r>
                        <a:rPr lang="en-US" sz="1600" b="0" kern="1200" dirty="0">
                          <a:solidFill>
                            <a:schemeClr val="accent2"/>
                          </a:solidFill>
                          <a:latin typeface="Source Sans Pro" panose="020B0503030403020204" pitchFamily="34" charset="0"/>
                          <a:ea typeface="Source Sans Pro" panose="020B0503030403020204" pitchFamily="34" charset="0"/>
                          <a:cs typeface="+mn-cs"/>
                        </a:rPr>
                        <a:t>$450,000</a:t>
                      </a:r>
                    </a:p>
                  </a:txBody>
                  <a:tcPr anchor="ctr">
                    <a:solidFill>
                      <a:schemeClr val="tx1">
                        <a:alpha val="45000"/>
                      </a:schemeClr>
                    </a:solidFill>
                  </a:tcPr>
                </a:tc>
                <a:tc>
                  <a:txBody>
                    <a:bodyPr/>
                    <a:lstStyle/>
                    <a:p>
                      <a:pPr marL="0" algn="ctr" defTabSz="914400" rtl="0" eaLnBrk="1" latinLnBrk="0" hangingPunct="1"/>
                      <a:r>
                        <a:rPr lang="en-US" sz="1600" b="0" kern="1200" dirty="0">
                          <a:solidFill>
                            <a:schemeClr val="accent2"/>
                          </a:solidFill>
                          <a:latin typeface="Source Sans Pro" panose="020B0503030403020204" pitchFamily="34" charset="0"/>
                          <a:ea typeface="Source Sans Pro" panose="020B0503030403020204" pitchFamily="34" charset="0"/>
                          <a:cs typeface="+mn-cs"/>
                        </a:rPr>
                        <a:t>$2,500,000</a:t>
                      </a:r>
                    </a:p>
                  </a:txBody>
                  <a:tcPr anchor="ctr">
                    <a:solidFill>
                      <a:schemeClr val="tx1">
                        <a:alpha val="45000"/>
                      </a:schemeClr>
                    </a:solidFill>
                  </a:tcPr>
                </a:tc>
                <a:tc>
                  <a:txBody>
                    <a:bodyPr/>
                    <a:lstStyle/>
                    <a:p>
                      <a:pPr marL="0" algn="ctr" defTabSz="914400" rtl="0" eaLnBrk="1" latinLnBrk="0" hangingPunct="1"/>
                      <a:r>
                        <a:rPr lang="en-US" sz="1600" b="0" kern="1200" dirty="0">
                          <a:solidFill>
                            <a:schemeClr val="accent2"/>
                          </a:solidFill>
                          <a:latin typeface="Source Sans Pro" panose="020B0503030403020204" pitchFamily="34" charset="0"/>
                          <a:ea typeface="Source Sans Pro" panose="020B0503030403020204" pitchFamily="34" charset="0"/>
                          <a:cs typeface="+mn-cs"/>
                        </a:rPr>
                        <a:t>$10,000,000</a:t>
                      </a:r>
                    </a:p>
                  </a:txBody>
                  <a:tcPr anchor="ctr">
                    <a:solidFill>
                      <a:schemeClr val="tx1">
                        <a:alpha val="45000"/>
                      </a:schemeClr>
                    </a:solidFill>
                  </a:tcPr>
                </a:tc>
                <a:extLst>
                  <a:ext uri="{0D108BD9-81ED-4DB2-BD59-A6C34878D82A}">
                    <a16:rowId xmlns:a16="http://schemas.microsoft.com/office/drawing/2014/main" val="1429610293"/>
                  </a:ext>
                </a:extLst>
              </a:tr>
              <a:tr h="402657">
                <a:tc>
                  <a:txBody>
                    <a:bodyPr/>
                    <a:lstStyle/>
                    <a:p>
                      <a:pPr lvl="1"/>
                      <a:r>
                        <a:rPr lang="en-US" sz="1600" b="0" dirty="0">
                          <a:solidFill>
                            <a:schemeClr val="accent2"/>
                          </a:solidFill>
                          <a:latin typeface="Source Sans Pro" panose="020B0503030403020204" pitchFamily="34" charset="0"/>
                          <a:ea typeface="Source Sans Pro" panose="020B0503030403020204" pitchFamily="34" charset="0"/>
                        </a:rPr>
                        <a:t>% Job Creation Impact In Low-income Communities</a:t>
                      </a:r>
                    </a:p>
                  </a:txBody>
                  <a:tcPr anchor="ctr">
                    <a:solidFill>
                      <a:schemeClr val="tx1">
                        <a:alpha val="45000"/>
                      </a:schemeClr>
                    </a:solidFill>
                  </a:tcPr>
                </a:tc>
                <a:tc>
                  <a:txBody>
                    <a:bodyPr/>
                    <a:lstStyle/>
                    <a:p>
                      <a:pPr marL="0" algn="ctr" defTabSz="914400" rtl="0" eaLnBrk="1" latinLnBrk="0" hangingPunct="1"/>
                      <a:r>
                        <a:rPr lang="en-US" sz="1600" b="0" kern="1200" dirty="0">
                          <a:solidFill>
                            <a:schemeClr val="accent2"/>
                          </a:solidFill>
                          <a:latin typeface="Source Sans Pro" panose="020B0503030403020204" pitchFamily="34" charset="0"/>
                          <a:ea typeface="Source Sans Pro" panose="020B0503030403020204" pitchFamily="34" charset="0"/>
                          <a:cs typeface="+mn-cs"/>
                        </a:rPr>
                        <a:t>20%</a:t>
                      </a:r>
                    </a:p>
                  </a:txBody>
                  <a:tcPr anchor="ctr">
                    <a:solidFill>
                      <a:schemeClr val="tx1">
                        <a:alpha val="45000"/>
                      </a:schemeClr>
                    </a:solidFill>
                  </a:tcPr>
                </a:tc>
                <a:tc>
                  <a:txBody>
                    <a:bodyPr/>
                    <a:lstStyle/>
                    <a:p>
                      <a:pPr marL="0" algn="ctr" defTabSz="914400" rtl="0" eaLnBrk="1" latinLnBrk="0" hangingPunct="1"/>
                      <a:r>
                        <a:rPr lang="en-US" sz="1600" b="0" kern="1200" dirty="0">
                          <a:solidFill>
                            <a:schemeClr val="accent2"/>
                          </a:solidFill>
                          <a:latin typeface="Source Sans Pro" panose="020B0503030403020204" pitchFamily="34" charset="0"/>
                          <a:ea typeface="Source Sans Pro" panose="020B0503030403020204" pitchFamily="34" charset="0"/>
                          <a:cs typeface="+mn-cs"/>
                        </a:rPr>
                        <a:t>50%</a:t>
                      </a:r>
                    </a:p>
                  </a:txBody>
                  <a:tcPr anchor="ctr">
                    <a:solidFill>
                      <a:schemeClr val="tx1">
                        <a:alpha val="45000"/>
                      </a:schemeClr>
                    </a:solidFill>
                  </a:tcPr>
                </a:tc>
                <a:tc>
                  <a:txBody>
                    <a:bodyPr/>
                    <a:lstStyle/>
                    <a:p>
                      <a:pPr marL="0" algn="ctr" defTabSz="914400" rtl="0" eaLnBrk="1" latinLnBrk="0" hangingPunct="1"/>
                      <a:r>
                        <a:rPr lang="en-US" sz="1600" b="0" kern="1200" dirty="0">
                          <a:solidFill>
                            <a:schemeClr val="accent2"/>
                          </a:solidFill>
                          <a:latin typeface="Source Sans Pro" panose="020B0503030403020204" pitchFamily="34" charset="0"/>
                          <a:ea typeface="Source Sans Pro" panose="020B0503030403020204" pitchFamily="34" charset="0"/>
                          <a:cs typeface="+mn-cs"/>
                        </a:rPr>
                        <a:t>&gt;60%</a:t>
                      </a:r>
                    </a:p>
                  </a:txBody>
                  <a:tcPr anchor="ctr">
                    <a:solidFill>
                      <a:schemeClr val="tx1">
                        <a:alpha val="45000"/>
                      </a:schemeClr>
                    </a:solidFill>
                  </a:tcPr>
                </a:tc>
                <a:extLst>
                  <a:ext uri="{0D108BD9-81ED-4DB2-BD59-A6C34878D82A}">
                    <a16:rowId xmlns:a16="http://schemas.microsoft.com/office/drawing/2014/main" val="3081224350"/>
                  </a:ext>
                </a:extLst>
              </a:tr>
              <a:tr h="417495">
                <a:tc>
                  <a:txBody>
                    <a:bodyPr/>
                    <a:lstStyle/>
                    <a:p>
                      <a:r>
                        <a:rPr lang="en-US" sz="1600" b="1" dirty="0">
                          <a:solidFill>
                            <a:schemeClr val="bg1"/>
                          </a:solidFill>
                          <a:latin typeface="Source Sans Pro" panose="020B0503030403020204" pitchFamily="34" charset="0"/>
                          <a:ea typeface="Source Sans Pro" panose="020B0503030403020204" pitchFamily="34" charset="0"/>
                        </a:rPr>
                        <a:t>SDG 9: INDUSTRY, INNOVATION, &amp; INFRASTRUCTURE</a:t>
                      </a:r>
                    </a:p>
                  </a:txBody>
                  <a:tcPr anchor="ctr">
                    <a:solidFill>
                      <a:schemeClr val="tx1">
                        <a:alpha val="45000"/>
                      </a:schemeClr>
                    </a:solidFill>
                  </a:tcPr>
                </a:tc>
                <a:tc>
                  <a:txBody>
                    <a:bodyPr/>
                    <a:lstStyle/>
                    <a:p>
                      <a:pPr marL="0" algn="ctr" defTabSz="914400" rtl="0" eaLnBrk="1" latinLnBrk="0" hangingPunct="1"/>
                      <a:endParaRPr lang="en-US" sz="1600" b="0" kern="1200" dirty="0">
                        <a:solidFill>
                          <a:schemeClr val="bg1"/>
                        </a:solidFill>
                        <a:latin typeface="Source Sans Pro" panose="020B0503030403020204" pitchFamily="34" charset="0"/>
                        <a:ea typeface="Source Sans Pro" panose="020B0503030403020204" pitchFamily="34" charset="0"/>
                        <a:cs typeface="+mn-cs"/>
                      </a:endParaRPr>
                    </a:p>
                  </a:txBody>
                  <a:tcPr anchor="ctr">
                    <a:solidFill>
                      <a:schemeClr val="tx1">
                        <a:alpha val="45000"/>
                      </a:schemeClr>
                    </a:solidFill>
                  </a:tcPr>
                </a:tc>
                <a:tc>
                  <a:txBody>
                    <a:bodyPr/>
                    <a:lstStyle/>
                    <a:p>
                      <a:pPr marL="0" algn="ctr" defTabSz="914400" rtl="0" eaLnBrk="1" latinLnBrk="0" hangingPunct="1"/>
                      <a:endParaRPr lang="en-US" sz="1600" b="0" kern="1200" dirty="0">
                        <a:solidFill>
                          <a:schemeClr val="bg1"/>
                        </a:solidFill>
                        <a:latin typeface="Source Sans Pro" panose="020B0503030403020204" pitchFamily="34" charset="0"/>
                        <a:ea typeface="Source Sans Pro" panose="020B0503030403020204" pitchFamily="34" charset="0"/>
                        <a:cs typeface="+mn-cs"/>
                      </a:endParaRPr>
                    </a:p>
                  </a:txBody>
                  <a:tcPr anchor="ctr">
                    <a:solidFill>
                      <a:schemeClr val="tx1">
                        <a:alpha val="45000"/>
                      </a:schemeClr>
                    </a:solidFill>
                  </a:tcPr>
                </a:tc>
                <a:tc>
                  <a:txBody>
                    <a:bodyPr/>
                    <a:lstStyle/>
                    <a:p>
                      <a:pPr marL="0" algn="ctr" defTabSz="914400" rtl="0" eaLnBrk="1" latinLnBrk="0" hangingPunct="1"/>
                      <a:endParaRPr lang="en-US" sz="1600" b="0" kern="1200" dirty="0">
                        <a:solidFill>
                          <a:schemeClr val="bg1"/>
                        </a:solidFill>
                        <a:latin typeface="Source Sans Pro" panose="020B0503030403020204" pitchFamily="34" charset="0"/>
                        <a:ea typeface="Source Sans Pro" panose="020B0503030403020204" pitchFamily="34" charset="0"/>
                        <a:cs typeface="+mn-cs"/>
                      </a:endParaRPr>
                    </a:p>
                  </a:txBody>
                  <a:tcPr anchor="ctr">
                    <a:solidFill>
                      <a:schemeClr val="tx1">
                        <a:alpha val="45000"/>
                      </a:schemeClr>
                    </a:solidFill>
                  </a:tcPr>
                </a:tc>
                <a:extLst>
                  <a:ext uri="{0D108BD9-81ED-4DB2-BD59-A6C34878D82A}">
                    <a16:rowId xmlns:a16="http://schemas.microsoft.com/office/drawing/2014/main" val="4147565398"/>
                  </a:ext>
                </a:extLst>
              </a:tr>
              <a:tr h="417495">
                <a:tc>
                  <a:txBody>
                    <a:bodyPr/>
                    <a:lstStyle/>
                    <a:p>
                      <a:pPr lvl="1"/>
                      <a:r>
                        <a:rPr lang="en-US" sz="1600" b="0" dirty="0">
                          <a:solidFill>
                            <a:schemeClr val="bg1"/>
                          </a:solidFill>
                          <a:latin typeface="Source Sans Pro" panose="020B0503030403020204" pitchFamily="34" charset="0"/>
                          <a:ea typeface="Source Sans Pro" panose="020B0503030403020204" pitchFamily="34" charset="0"/>
                        </a:rPr>
                        <a:t>% Centralized Supply Chain Relationships That Are Long-term</a:t>
                      </a:r>
                    </a:p>
                  </a:txBody>
                  <a:tcPr anchor="ctr">
                    <a:solidFill>
                      <a:schemeClr val="tx1">
                        <a:alpha val="45000"/>
                      </a:schemeClr>
                    </a:solidFill>
                  </a:tcPr>
                </a:tc>
                <a:tc>
                  <a:txBody>
                    <a:bodyPr/>
                    <a:lstStyle/>
                    <a:p>
                      <a:pPr marL="0" algn="ctr" defTabSz="914400" rtl="0" eaLnBrk="1" latinLnBrk="0" hangingPunct="1"/>
                      <a:r>
                        <a:rPr lang="en-US" sz="1600" b="0" kern="1200" dirty="0">
                          <a:solidFill>
                            <a:schemeClr val="bg1"/>
                          </a:solidFill>
                          <a:latin typeface="Source Sans Pro" panose="020B0503030403020204" pitchFamily="34" charset="0"/>
                          <a:ea typeface="Source Sans Pro" panose="020B0503030403020204" pitchFamily="34" charset="0"/>
                          <a:cs typeface="+mn-cs"/>
                        </a:rPr>
                        <a:t>33%</a:t>
                      </a:r>
                    </a:p>
                  </a:txBody>
                  <a:tcPr anchor="ctr">
                    <a:solidFill>
                      <a:schemeClr val="tx1">
                        <a:alpha val="45000"/>
                      </a:schemeClr>
                    </a:solidFill>
                  </a:tcPr>
                </a:tc>
                <a:tc>
                  <a:txBody>
                    <a:bodyPr/>
                    <a:lstStyle/>
                    <a:p>
                      <a:pPr marL="0" algn="ctr" defTabSz="914400" rtl="0" eaLnBrk="1" latinLnBrk="0" hangingPunct="1"/>
                      <a:r>
                        <a:rPr lang="en-US" sz="1600" b="0" kern="1200" dirty="0">
                          <a:solidFill>
                            <a:schemeClr val="bg1"/>
                          </a:solidFill>
                          <a:latin typeface="Source Sans Pro" panose="020B0503030403020204" pitchFamily="34" charset="0"/>
                          <a:ea typeface="Source Sans Pro" panose="020B0503030403020204" pitchFamily="34" charset="0"/>
                          <a:cs typeface="+mn-cs"/>
                        </a:rPr>
                        <a:t>70%</a:t>
                      </a:r>
                    </a:p>
                  </a:txBody>
                  <a:tcPr anchor="ctr">
                    <a:solidFill>
                      <a:schemeClr val="tx1">
                        <a:alpha val="45000"/>
                      </a:schemeClr>
                    </a:solidFill>
                  </a:tcPr>
                </a:tc>
                <a:tc>
                  <a:txBody>
                    <a:bodyPr/>
                    <a:lstStyle/>
                    <a:p>
                      <a:pPr marL="0" algn="ctr" defTabSz="914400" rtl="0" eaLnBrk="1" latinLnBrk="0" hangingPunct="1"/>
                      <a:r>
                        <a:rPr lang="en-US" sz="1600" b="0" kern="1200" dirty="0">
                          <a:solidFill>
                            <a:schemeClr val="bg1"/>
                          </a:solidFill>
                          <a:latin typeface="Source Sans Pro" panose="020B0503030403020204" pitchFamily="34" charset="0"/>
                          <a:ea typeface="Source Sans Pro" panose="020B0503030403020204" pitchFamily="34" charset="0"/>
                          <a:cs typeface="+mn-cs"/>
                        </a:rPr>
                        <a:t>&gt;70%</a:t>
                      </a:r>
                    </a:p>
                  </a:txBody>
                  <a:tcPr anchor="ctr">
                    <a:solidFill>
                      <a:schemeClr val="tx1">
                        <a:alpha val="45000"/>
                      </a:schemeClr>
                    </a:solidFill>
                  </a:tcPr>
                </a:tc>
                <a:extLst>
                  <a:ext uri="{0D108BD9-81ED-4DB2-BD59-A6C34878D82A}">
                    <a16:rowId xmlns:a16="http://schemas.microsoft.com/office/drawing/2014/main" val="3626838301"/>
                  </a:ext>
                </a:extLst>
              </a:tr>
              <a:tr h="417495">
                <a:tc>
                  <a:txBody>
                    <a:bodyPr/>
                    <a:lstStyle/>
                    <a:p>
                      <a:pPr lvl="1"/>
                      <a:r>
                        <a:rPr lang="en-US" sz="1600" b="0" dirty="0">
                          <a:solidFill>
                            <a:schemeClr val="bg1"/>
                          </a:solidFill>
                          <a:latin typeface="Source Sans Pro" panose="020B0503030403020204" pitchFamily="34" charset="0"/>
                          <a:ea typeface="Source Sans Pro" panose="020B0503030403020204" pitchFamily="34" charset="0"/>
                        </a:rPr>
                        <a:t>Reduction In Cost Of Manufacturing &amp; </a:t>
                      </a:r>
                      <a:r>
                        <a:rPr lang="en-US" sz="1600" b="0" dirty="0" err="1">
                          <a:solidFill>
                            <a:schemeClr val="bg1"/>
                          </a:solidFill>
                          <a:latin typeface="Source Sans Pro" panose="020B0503030403020204" pitchFamily="34" charset="0"/>
                          <a:ea typeface="Source Sans Pro" panose="020B0503030403020204" pitchFamily="34" charset="0"/>
                        </a:rPr>
                        <a:t>Otr</a:t>
                      </a:r>
                      <a:r>
                        <a:rPr lang="en-US" sz="1600" b="0" dirty="0">
                          <a:solidFill>
                            <a:schemeClr val="bg1"/>
                          </a:solidFill>
                          <a:latin typeface="Source Sans Pro" panose="020B0503030403020204" pitchFamily="34" charset="0"/>
                          <a:ea typeface="Source Sans Pro" panose="020B0503030403020204" pitchFamily="34" charset="0"/>
                        </a:rPr>
                        <a:t> Transportation</a:t>
                      </a:r>
                    </a:p>
                  </a:txBody>
                  <a:tcPr anchor="ctr">
                    <a:solidFill>
                      <a:schemeClr val="tx1">
                        <a:alpha val="45000"/>
                      </a:schemeClr>
                    </a:solidFill>
                  </a:tcPr>
                </a:tc>
                <a:tc>
                  <a:txBody>
                    <a:bodyPr/>
                    <a:lstStyle/>
                    <a:p>
                      <a:pPr marL="0" algn="ctr" defTabSz="914400" rtl="0" eaLnBrk="1" latinLnBrk="0" hangingPunct="1"/>
                      <a:r>
                        <a:rPr lang="en-US" sz="1600" b="0" kern="1200" dirty="0">
                          <a:solidFill>
                            <a:schemeClr val="bg1"/>
                          </a:solidFill>
                          <a:latin typeface="Source Sans Pro" panose="020B0503030403020204" pitchFamily="34" charset="0"/>
                          <a:ea typeface="Source Sans Pro" panose="020B0503030403020204" pitchFamily="34" charset="0"/>
                          <a:cs typeface="+mn-cs"/>
                        </a:rPr>
                        <a:t>40%</a:t>
                      </a:r>
                    </a:p>
                  </a:txBody>
                  <a:tcPr anchor="ctr">
                    <a:solidFill>
                      <a:schemeClr val="tx1">
                        <a:alpha val="45000"/>
                      </a:schemeClr>
                    </a:solidFill>
                  </a:tcPr>
                </a:tc>
                <a:tc>
                  <a:txBody>
                    <a:bodyPr/>
                    <a:lstStyle/>
                    <a:p>
                      <a:pPr marL="0" algn="ctr" defTabSz="914400" rtl="0" eaLnBrk="1" latinLnBrk="0" hangingPunct="1"/>
                      <a:r>
                        <a:rPr lang="en-US" sz="1600" b="0" kern="1200" dirty="0">
                          <a:solidFill>
                            <a:schemeClr val="bg1"/>
                          </a:solidFill>
                          <a:latin typeface="Source Sans Pro" panose="020B0503030403020204" pitchFamily="34" charset="0"/>
                          <a:ea typeface="Source Sans Pro" panose="020B0503030403020204" pitchFamily="34" charset="0"/>
                          <a:cs typeface="+mn-cs"/>
                        </a:rPr>
                        <a:t>20%</a:t>
                      </a:r>
                    </a:p>
                  </a:txBody>
                  <a:tcPr anchor="ctr">
                    <a:solidFill>
                      <a:schemeClr val="tx1">
                        <a:alpha val="45000"/>
                      </a:schemeClr>
                    </a:solidFill>
                  </a:tcPr>
                </a:tc>
                <a:tc>
                  <a:txBody>
                    <a:bodyPr/>
                    <a:lstStyle/>
                    <a:p>
                      <a:pPr marL="0" algn="ctr" defTabSz="914400" rtl="0" eaLnBrk="1" latinLnBrk="0" hangingPunct="1"/>
                      <a:r>
                        <a:rPr lang="en-US" sz="1600" b="0" kern="1200" dirty="0">
                          <a:solidFill>
                            <a:schemeClr val="bg1"/>
                          </a:solidFill>
                          <a:latin typeface="Source Sans Pro" panose="020B0503030403020204" pitchFamily="34" charset="0"/>
                          <a:ea typeface="Source Sans Pro" panose="020B0503030403020204" pitchFamily="34" charset="0"/>
                          <a:cs typeface="+mn-cs"/>
                        </a:rPr>
                        <a:t>20%</a:t>
                      </a:r>
                    </a:p>
                  </a:txBody>
                  <a:tcPr anchor="ctr">
                    <a:solidFill>
                      <a:schemeClr val="tx1">
                        <a:alpha val="45000"/>
                      </a:schemeClr>
                    </a:solidFill>
                  </a:tcPr>
                </a:tc>
                <a:extLst>
                  <a:ext uri="{0D108BD9-81ED-4DB2-BD59-A6C34878D82A}">
                    <a16:rowId xmlns:a16="http://schemas.microsoft.com/office/drawing/2014/main" val="1217242896"/>
                  </a:ext>
                </a:extLst>
              </a:tr>
            </a:tbl>
          </a:graphicData>
        </a:graphic>
      </p:graphicFrame>
      <p:sp>
        <p:nvSpPr>
          <p:cNvPr id="16" name="Title 15">
            <a:extLst>
              <a:ext uri="{FF2B5EF4-FFF2-40B4-BE49-F238E27FC236}">
                <a16:creationId xmlns:a16="http://schemas.microsoft.com/office/drawing/2014/main" id="{D777763F-2F95-8D43-85F4-1F98443AEC44}"/>
              </a:ext>
            </a:extLst>
          </p:cNvPr>
          <p:cNvSpPr>
            <a:spLocks noGrp="1"/>
          </p:cNvSpPr>
          <p:nvPr>
            <p:ph type="title"/>
          </p:nvPr>
        </p:nvSpPr>
        <p:spPr>
          <a:xfrm>
            <a:off x="321364" y="66954"/>
            <a:ext cx="10844820" cy="1325563"/>
          </a:xfrm>
        </p:spPr>
        <p:txBody>
          <a:bodyPr vert="horz" lIns="91440" tIns="45720" rIns="91440" bIns="45720" rtlCol="0" anchor="ctr">
            <a:normAutofit/>
          </a:bodyPr>
          <a:lstStyle/>
          <a:p>
            <a:r>
              <a:rPr lang="en-US" sz="3800" dirty="0"/>
              <a:t>IMPACT METRICS</a:t>
            </a:r>
          </a:p>
        </p:txBody>
      </p:sp>
    </p:spTree>
    <p:extLst>
      <p:ext uri="{BB962C8B-B14F-4D97-AF65-F5344CB8AC3E}">
        <p14:creationId xmlns:p14="http://schemas.microsoft.com/office/powerpoint/2010/main" val="2245423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a:gsLst>
            <a:gs pos="43000">
              <a:srgbClr val="009BFA">
                <a:lumMod val="100000"/>
              </a:srgbClr>
            </a:gs>
            <a:gs pos="100000">
              <a:srgbClr val="009BFA">
                <a:lumMod val="70000"/>
                <a:lumOff val="30000"/>
              </a:srgbClr>
            </a:gs>
          </a:gsLst>
          <a:lin ang="2700000" scaled="1"/>
        </a:gradFill>
        <a:effectLst/>
      </p:bgPr>
    </p:bg>
    <p:spTree>
      <p:nvGrpSpPr>
        <p:cNvPr id="1" name=""/>
        <p:cNvGrpSpPr/>
        <p:nvPr/>
      </p:nvGrpSpPr>
      <p:grpSpPr>
        <a:xfrm>
          <a:off x="0" y="0"/>
          <a:ext cx="0" cy="0"/>
          <a:chOff x="0" y="0"/>
          <a:chExt cx="0" cy="0"/>
        </a:xfrm>
      </p:grpSpPr>
      <p:sp>
        <p:nvSpPr>
          <p:cNvPr id="57" name="Triangle 56">
            <a:extLst>
              <a:ext uri="{FF2B5EF4-FFF2-40B4-BE49-F238E27FC236}">
                <a16:creationId xmlns:a16="http://schemas.microsoft.com/office/drawing/2014/main" id="{727BF227-0507-0F48-9C19-D839AEED3A14}"/>
              </a:ext>
            </a:extLst>
          </p:cNvPr>
          <p:cNvSpPr/>
          <p:nvPr/>
        </p:nvSpPr>
        <p:spPr>
          <a:xfrm rot="5400000">
            <a:off x="-2498547" y="681065"/>
            <a:ext cx="9678084" cy="5563309"/>
          </a:xfrm>
          <a:prstGeom prst="triangle">
            <a:avLst/>
          </a:prstGeom>
          <a:solidFill>
            <a:srgbClr val="FFFFFF">
              <a:alpha val="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63C86E-9A2E-F143-9389-92D59F245789}"/>
              </a:ext>
            </a:extLst>
          </p:cNvPr>
          <p:cNvSpPr>
            <a:spLocks noGrp="1"/>
          </p:cNvSpPr>
          <p:nvPr>
            <p:ph type="title"/>
          </p:nvPr>
        </p:nvSpPr>
        <p:spPr/>
        <p:txBody>
          <a:bodyPr vert="horz" lIns="91440" tIns="45720" rIns="91440" bIns="45720" rtlCol="0" anchor="ctr">
            <a:normAutofit/>
          </a:bodyPr>
          <a:lstStyle/>
          <a:p>
            <a:r>
              <a:rPr lang="en-US" sz="3800" dirty="0"/>
              <a:t>CUSTOMER VALUE PROPOSITIONS</a:t>
            </a:r>
          </a:p>
        </p:txBody>
      </p:sp>
      <p:grpSp>
        <p:nvGrpSpPr>
          <p:cNvPr id="12" name="Group 11">
            <a:extLst>
              <a:ext uri="{FF2B5EF4-FFF2-40B4-BE49-F238E27FC236}">
                <a16:creationId xmlns:a16="http://schemas.microsoft.com/office/drawing/2014/main" id="{32A861CC-C84E-0440-A69F-0670446FC89F}"/>
              </a:ext>
            </a:extLst>
          </p:cNvPr>
          <p:cNvGrpSpPr/>
          <p:nvPr/>
        </p:nvGrpSpPr>
        <p:grpSpPr>
          <a:xfrm>
            <a:off x="6581866" y="2300536"/>
            <a:ext cx="1527048" cy="1527048"/>
            <a:chOff x="6151281" y="2560748"/>
            <a:chExt cx="1527048" cy="1527048"/>
          </a:xfrm>
        </p:grpSpPr>
        <p:sp>
          <p:nvSpPr>
            <p:cNvPr id="38" name="Oval 37">
              <a:extLst>
                <a:ext uri="{FF2B5EF4-FFF2-40B4-BE49-F238E27FC236}">
                  <a16:creationId xmlns:a16="http://schemas.microsoft.com/office/drawing/2014/main" id="{25CE0C9E-E7D0-9D49-B006-50316770FEEF}"/>
                </a:ext>
              </a:extLst>
            </p:cNvPr>
            <p:cNvSpPr>
              <a:spLocks noChangeAspect="1"/>
            </p:cNvSpPr>
            <p:nvPr/>
          </p:nvSpPr>
          <p:spPr>
            <a:xfrm>
              <a:off x="6239250" y="2642377"/>
              <a:ext cx="1344168" cy="1344168"/>
            </a:xfrm>
            <a:prstGeom prst="ellipse">
              <a:avLst/>
            </a:prstGeom>
            <a:solidFill>
              <a:schemeClr val="tx1">
                <a:alpha val="44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C7AA3DC7-D953-CA46-AF5A-C0DEC83ADBC6}"/>
                </a:ext>
              </a:extLst>
            </p:cNvPr>
            <p:cNvPicPr>
              <a:picLocks noChangeAspect="1"/>
            </p:cNvPicPr>
            <p:nvPr/>
          </p:nvPicPr>
          <p:blipFill>
            <a:blip r:embed="rId3">
              <a:biLevel thresh="25000"/>
            </a:blip>
            <a:stretch>
              <a:fillRect/>
            </a:stretch>
          </p:blipFill>
          <p:spPr>
            <a:xfrm>
              <a:off x="6151281" y="2560748"/>
              <a:ext cx="1527048" cy="1527048"/>
            </a:xfrm>
            <a:prstGeom prst="rect">
              <a:avLst/>
            </a:prstGeom>
          </p:spPr>
        </p:pic>
      </p:grpSp>
      <p:sp>
        <p:nvSpPr>
          <p:cNvPr id="21" name="Rectangle 20">
            <a:extLst>
              <a:ext uri="{FF2B5EF4-FFF2-40B4-BE49-F238E27FC236}">
                <a16:creationId xmlns:a16="http://schemas.microsoft.com/office/drawing/2014/main" id="{C21BA459-1B70-D94D-938B-1920735E750A}"/>
              </a:ext>
            </a:extLst>
          </p:cNvPr>
          <p:cNvSpPr/>
          <p:nvPr/>
        </p:nvSpPr>
        <p:spPr>
          <a:xfrm>
            <a:off x="6321180" y="1803650"/>
            <a:ext cx="2013205" cy="307777"/>
          </a:xfrm>
          <a:prstGeom prst="rect">
            <a:avLst/>
          </a:prstGeom>
        </p:spPr>
        <p:txBody>
          <a:bodyPr wrap="square">
            <a:spAutoFit/>
          </a:bodyPr>
          <a:lstStyle/>
          <a:p>
            <a:pPr marL="0" lvl="1" algn="ctr" fontAlgn="base">
              <a:defRPr sz="2200">
                <a:solidFill>
                  <a:srgbClr val="FFFFFF"/>
                </a:solidFill>
                <a:latin typeface="Helvetica Neue"/>
                <a:ea typeface="Helvetica Neue"/>
                <a:cs typeface="Helvetica Neue"/>
                <a:sym typeface="Helvetica Neue"/>
              </a:defRPr>
            </a:pPr>
            <a:r>
              <a:rPr lang="en-US" sz="1400" dirty="0">
                <a:solidFill>
                  <a:schemeClr val="bg1"/>
                </a:solidFill>
                <a:latin typeface="Source Sans Pro Light" panose="020B0403030403020204" pitchFamily="34" charset="0"/>
                <a:ea typeface="Source Sans Pro Light" panose="020B0403030403020204" pitchFamily="34" charset="0"/>
              </a:rPr>
              <a:t>Reliable &amp; consistent</a:t>
            </a:r>
          </a:p>
        </p:txBody>
      </p:sp>
      <p:grpSp>
        <p:nvGrpSpPr>
          <p:cNvPr id="4" name="Group 3">
            <a:extLst>
              <a:ext uri="{FF2B5EF4-FFF2-40B4-BE49-F238E27FC236}">
                <a16:creationId xmlns:a16="http://schemas.microsoft.com/office/drawing/2014/main" id="{99A3E1AC-F85E-8046-B5D1-23DC3A54BB5A}"/>
              </a:ext>
            </a:extLst>
          </p:cNvPr>
          <p:cNvGrpSpPr/>
          <p:nvPr/>
        </p:nvGrpSpPr>
        <p:grpSpPr>
          <a:xfrm>
            <a:off x="1501628" y="2302821"/>
            <a:ext cx="1522479" cy="1522479"/>
            <a:chOff x="1502660" y="2589100"/>
            <a:chExt cx="1522479" cy="1522479"/>
          </a:xfrm>
        </p:grpSpPr>
        <p:sp>
          <p:nvSpPr>
            <p:cNvPr id="35" name="Oval 34">
              <a:extLst>
                <a:ext uri="{FF2B5EF4-FFF2-40B4-BE49-F238E27FC236}">
                  <a16:creationId xmlns:a16="http://schemas.microsoft.com/office/drawing/2014/main" id="{728BF8E7-0591-D948-8139-238074E66B2A}"/>
                </a:ext>
              </a:extLst>
            </p:cNvPr>
            <p:cNvSpPr>
              <a:spLocks noChangeAspect="1"/>
            </p:cNvSpPr>
            <p:nvPr/>
          </p:nvSpPr>
          <p:spPr>
            <a:xfrm>
              <a:off x="1593506" y="2665812"/>
              <a:ext cx="1347319" cy="1347319"/>
            </a:xfrm>
            <a:prstGeom prst="ellipse">
              <a:avLst/>
            </a:prstGeom>
            <a:solidFill>
              <a:schemeClr val="tx1">
                <a:alpha val="44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A0A83FC7-98F5-4443-877D-0847F7F6F67F}"/>
                </a:ext>
              </a:extLst>
            </p:cNvPr>
            <p:cNvPicPr>
              <a:picLocks noChangeAspect="1"/>
            </p:cNvPicPr>
            <p:nvPr/>
          </p:nvPicPr>
          <p:blipFill>
            <a:blip r:embed="rId4">
              <a:biLevel thresh="25000"/>
            </a:blip>
            <a:stretch>
              <a:fillRect/>
            </a:stretch>
          </p:blipFill>
          <p:spPr>
            <a:xfrm>
              <a:off x="1502660" y="2589100"/>
              <a:ext cx="1522479" cy="1522479"/>
            </a:xfrm>
            <a:prstGeom prst="rect">
              <a:avLst/>
            </a:prstGeom>
          </p:spPr>
        </p:pic>
      </p:grpSp>
      <p:grpSp>
        <p:nvGrpSpPr>
          <p:cNvPr id="6" name="Group 5">
            <a:extLst>
              <a:ext uri="{FF2B5EF4-FFF2-40B4-BE49-F238E27FC236}">
                <a16:creationId xmlns:a16="http://schemas.microsoft.com/office/drawing/2014/main" id="{2A84A6EE-B400-2B46-8FEC-49867AB18D66}"/>
              </a:ext>
            </a:extLst>
          </p:cNvPr>
          <p:cNvGrpSpPr/>
          <p:nvPr/>
        </p:nvGrpSpPr>
        <p:grpSpPr>
          <a:xfrm>
            <a:off x="1501628" y="4008685"/>
            <a:ext cx="1522479" cy="1522479"/>
            <a:chOff x="1505318" y="4031545"/>
            <a:chExt cx="1522479" cy="1522479"/>
          </a:xfrm>
        </p:grpSpPr>
        <p:sp>
          <p:nvSpPr>
            <p:cNvPr id="49" name="Oval 48">
              <a:extLst>
                <a:ext uri="{FF2B5EF4-FFF2-40B4-BE49-F238E27FC236}">
                  <a16:creationId xmlns:a16="http://schemas.microsoft.com/office/drawing/2014/main" id="{DC7174CD-E1D6-1C43-9FDB-3DB032F728DC}"/>
                </a:ext>
              </a:extLst>
            </p:cNvPr>
            <p:cNvSpPr>
              <a:spLocks noChangeAspect="1"/>
            </p:cNvSpPr>
            <p:nvPr/>
          </p:nvSpPr>
          <p:spPr>
            <a:xfrm>
              <a:off x="1589209" y="4107751"/>
              <a:ext cx="1347319" cy="1347319"/>
            </a:xfrm>
            <a:prstGeom prst="ellipse">
              <a:avLst/>
            </a:prstGeom>
            <a:solidFill>
              <a:schemeClr val="tx1">
                <a:alpha val="44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a:extLst>
                <a:ext uri="{FF2B5EF4-FFF2-40B4-BE49-F238E27FC236}">
                  <a16:creationId xmlns:a16="http://schemas.microsoft.com/office/drawing/2014/main" id="{7300C43E-EC3A-5242-9119-2D6FD9C19A9E}"/>
                </a:ext>
              </a:extLst>
            </p:cNvPr>
            <p:cNvPicPr>
              <a:picLocks noChangeAspect="1"/>
            </p:cNvPicPr>
            <p:nvPr/>
          </p:nvPicPr>
          <p:blipFill>
            <a:blip r:embed="rId5">
              <a:biLevel thresh="25000"/>
            </a:blip>
            <a:stretch>
              <a:fillRect/>
            </a:stretch>
          </p:blipFill>
          <p:spPr>
            <a:xfrm>
              <a:off x="1505318" y="4031545"/>
              <a:ext cx="1522479" cy="1522479"/>
            </a:xfrm>
            <a:prstGeom prst="rect">
              <a:avLst/>
            </a:prstGeom>
          </p:spPr>
        </p:pic>
      </p:grpSp>
      <p:grpSp>
        <p:nvGrpSpPr>
          <p:cNvPr id="13" name="Group 12">
            <a:extLst>
              <a:ext uri="{FF2B5EF4-FFF2-40B4-BE49-F238E27FC236}">
                <a16:creationId xmlns:a16="http://schemas.microsoft.com/office/drawing/2014/main" id="{3242BBD2-6021-FC48-9237-F7E1FC441CFE}"/>
              </a:ext>
            </a:extLst>
          </p:cNvPr>
          <p:cNvGrpSpPr/>
          <p:nvPr/>
        </p:nvGrpSpPr>
        <p:grpSpPr>
          <a:xfrm>
            <a:off x="9215846" y="2300536"/>
            <a:ext cx="1527048" cy="1527048"/>
            <a:chOff x="8819218" y="2599071"/>
            <a:chExt cx="1527048" cy="1527048"/>
          </a:xfrm>
        </p:grpSpPr>
        <p:sp>
          <p:nvSpPr>
            <p:cNvPr id="39" name="Oval 38">
              <a:extLst>
                <a:ext uri="{FF2B5EF4-FFF2-40B4-BE49-F238E27FC236}">
                  <a16:creationId xmlns:a16="http://schemas.microsoft.com/office/drawing/2014/main" id="{D3FC20B5-DBB6-E140-91C1-A71615DBDD0C}"/>
                </a:ext>
              </a:extLst>
            </p:cNvPr>
            <p:cNvSpPr>
              <a:spLocks noChangeAspect="1"/>
            </p:cNvSpPr>
            <p:nvPr/>
          </p:nvSpPr>
          <p:spPr>
            <a:xfrm>
              <a:off x="8910658" y="2698274"/>
              <a:ext cx="1344168" cy="1344168"/>
            </a:xfrm>
            <a:prstGeom prst="ellipse">
              <a:avLst/>
            </a:prstGeom>
            <a:solidFill>
              <a:schemeClr val="tx1">
                <a:alpha val="44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2" name="Picture 21">
              <a:extLst>
                <a:ext uri="{FF2B5EF4-FFF2-40B4-BE49-F238E27FC236}">
                  <a16:creationId xmlns:a16="http://schemas.microsoft.com/office/drawing/2014/main" id="{A51C1C5C-A425-A440-8425-21223E99B869}"/>
                </a:ext>
              </a:extLst>
            </p:cNvPr>
            <p:cNvPicPr>
              <a:picLocks noChangeAspect="1"/>
            </p:cNvPicPr>
            <p:nvPr/>
          </p:nvPicPr>
          <p:blipFill>
            <a:blip r:embed="rId6">
              <a:biLevel thresh="25000"/>
            </a:blip>
            <a:stretch>
              <a:fillRect/>
            </a:stretch>
          </p:blipFill>
          <p:spPr>
            <a:xfrm>
              <a:off x="8819218" y="2599071"/>
              <a:ext cx="1527048" cy="1527048"/>
            </a:xfrm>
            <a:prstGeom prst="rect">
              <a:avLst/>
            </a:prstGeom>
          </p:spPr>
        </p:pic>
      </p:grpSp>
      <p:sp>
        <p:nvSpPr>
          <p:cNvPr id="24" name="Rectangle 23">
            <a:extLst>
              <a:ext uri="{FF2B5EF4-FFF2-40B4-BE49-F238E27FC236}">
                <a16:creationId xmlns:a16="http://schemas.microsoft.com/office/drawing/2014/main" id="{0C3DF53E-0916-EE47-B5ED-7BF273FCBC8D}"/>
              </a:ext>
            </a:extLst>
          </p:cNvPr>
          <p:cNvSpPr/>
          <p:nvPr/>
        </p:nvSpPr>
        <p:spPr>
          <a:xfrm>
            <a:off x="9161518" y="1695928"/>
            <a:ext cx="1665126" cy="523220"/>
          </a:xfrm>
          <a:prstGeom prst="rect">
            <a:avLst/>
          </a:prstGeom>
        </p:spPr>
        <p:txBody>
          <a:bodyPr wrap="square">
            <a:spAutoFit/>
          </a:bodyPr>
          <a:lstStyle/>
          <a:p>
            <a:pPr marL="0" lvl="1" algn="ctr" fontAlgn="base">
              <a:defRPr sz="2200">
                <a:solidFill>
                  <a:srgbClr val="FFFFFF"/>
                </a:solidFill>
                <a:latin typeface="Helvetica Neue"/>
                <a:ea typeface="Helvetica Neue"/>
                <a:cs typeface="Helvetica Neue"/>
                <a:sym typeface="Helvetica Neue"/>
              </a:defRPr>
            </a:pPr>
            <a:r>
              <a:rPr lang="en-US" sz="1400" dirty="0">
                <a:solidFill>
                  <a:schemeClr val="bg1"/>
                </a:solidFill>
                <a:latin typeface="Source Sans Pro Light" panose="020B0403030403020204" pitchFamily="34" charset="0"/>
                <a:ea typeface="Source Sans Pro Light" panose="020B0403030403020204" pitchFamily="34" charset="0"/>
              </a:rPr>
              <a:t>Easy integration into waterways</a:t>
            </a:r>
          </a:p>
        </p:txBody>
      </p:sp>
      <p:sp>
        <p:nvSpPr>
          <p:cNvPr id="25" name="Rectangle 24">
            <a:extLst>
              <a:ext uri="{FF2B5EF4-FFF2-40B4-BE49-F238E27FC236}">
                <a16:creationId xmlns:a16="http://schemas.microsoft.com/office/drawing/2014/main" id="{CD919296-1721-C341-8974-A875083473C1}"/>
              </a:ext>
            </a:extLst>
          </p:cNvPr>
          <p:cNvSpPr/>
          <p:nvPr/>
        </p:nvSpPr>
        <p:spPr>
          <a:xfrm>
            <a:off x="1430304" y="1695928"/>
            <a:ext cx="1665126" cy="523220"/>
          </a:xfrm>
          <a:prstGeom prst="rect">
            <a:avLst/>
          </a:prstGeom>
        </p:spPr>
        <p:txBody>
          <a:bodyPr wrap="square">
            <a:spAutoFit/>
          </a:bodyPr>
          <a:lstStyle/>
          <a:p>
            <a:pPr marL="0" lvl="1" algn="ctr" fontAlgn="base">
              <a:defRPr sz="2200">
                <a:solidFill>
                  <a:srgbClr val="FFFFFF"/>
                </a:solidFill>
                <a:latin typeface="Helvetica Neue"/>
                <a:ea typeface="Helvetica Neue"/>
                <a:cs typeface="Helvetica Neue"/>
                <a:sym typeface="Helvetica Neue"/>
              </a:defRPr>
            </a:pPr>
            <a:r>
              <a:rPr lang="en-US" sz="1400" dirty="0">
                <a:solidFill>
                  <a:schemeClr val="bg1"/>
                </a:solidFill>
                <a:latin typeface="Source Sans Pro Light" panose="020B0403030403020204" pitchFamily="34" charset="0"/>
                <a:ea typeface="Source Sans Pro Light" panose="020B0403030403020204" pitchFamily="34" charset="0"/>
              </a:rPr>
              <a:t>Sustainably renewable</a:t>
            </a:r>
          </a:p>
        </p:txBody>
      </p:sp>
      <p:sp>
        <p:nvSpPr>
          <p:cNvPr id="28" name="Rectangle 27">
            <a:extLst>
              <a:ext uri="{FF2B5EF4-FFF2-40B4-BE49-F238E27FC236}">
                <a16:creationId xmlns:a16="http://schemas.microsoft.com/office/drawing/2014/main" id="{E7F3546C-853D-3A45-92CE-6AF672CE502D}"/>
              </a:ext>
            </a:extLst>
          </p:cNvPr>
          <p:cNvSpPr/>
          <p:nvPr/>
        </p:nvSpPr>
        <p:spPr>
          <a:xfrm>
            <a:off x="1305046" y="5613236"/>
            <a:ext cx="1876732" cy="523220"/>
          </a:xfrm>
          <a:prstGeom prst="rect">
            <a:avLst/>
          </a:prstGeom>
        </p:spPr>
        <p:txBody>
          <a:bodyPr wrap="square">
            <a:spAutoFit/>
          </a:bodyPr>
          <a:lstStyle/>
          <a:p>
            <a:pPr marL="0" lvl="1" algn="ctr" fontAlgn="base">
              <a:defRPr sz="2200">
                <a:solidFill>
                  <a:srgbClr val="FFFFFF"/>
                </a:solidFill>
                <a:latin typeface="Helvetica Neue"/>
                <a:ea typeface="Helvetica Neue"/>
                <a:cs typeface="Helvetica Neue"/>
                <a:sym typeface="Helvetica Neue"/>
              </a:defRPr>
            </a:pPr>
            <a:r>
              <a:rPr lang="en-US" sz="1400" dirty="0">
                <a:solidFill>
                  <a:schemeClr val="bg1"/>
                </a:solidFill>
                <a:latin typeface="Source Sans Pro Light" panose="020B0403030403020204" pitchFamily="34" charset="0"/>
                <a:ea typeface="Source Sans Pro Light" panose="020B0403030403020204" pitchFamily="34" charset="0"/>
              </a:rPr>
              <a:t>Monetize water infrastructure, fast ROI</a:t>
            </a:r>
          </a:p>
        </p:txBody>
      </p:sp>
      <p:sp>
        <p:nvSpPr>
          <p:cNvPr id="29" name="Rectangle 28">
            <a:extLst>
              <a:ext uri="{FF2B5EF4-FFF2-40B4-BE49-F238E27FC236}">
                <a16:creationId xmlns:a16="http://schemas.microsoft.com/office/drawing/2014/main" id="{BA93C425-DE06-4C44-ACA3-42AD868C201E}"/>
              </a:ext>
            </a:extLst>
          </p:cNvPr>
          <p:cNvSpPr/>
          <p:nvPr/>
        </p:nvSpPr>
        <p:spPr>
          <a:xfrm>
            <a:off x="3715700" y="5613236"/>
            <a:ext cx="2206791" cy="523220"/>
          </a:xfrm>
          <a:prstGeom prst="rect">
            <a:avLst/>
          </a:prstGeom>
        </p:spPr>
        <p:txBody>
          <a:bodyPr wrap="square">
            <a:spAutoFit/>
          </a:bodyPr>
          <a:lstStyle/>
          <a:p>
            <a:pPr marL="0" lvl="1" algn="ctr" fontAlgn="base">
              <a:defRPr sz="2200">
                <a:solidFill>
                  <a:srgbClr val="FFFFFF"/>
                </a:solidFill>
                <a:latin typeface="Helvetica Neue"/>
                <a:ea typeface="Helvetica Neue"/>
                <a:cs typeface="Helvetica Neue"/>
                <a:sym typeface="Helvetica Neue"/>
              </a:defRPr>
            </a:pPr>
            <a:r>
              <a:rPr lang="en-US" sz="1400" dirty="0">
                <a:solidFill>
                  <a:schemeClr val="bg1"/>
                </a:solidFill>
                <a:latin typeface="Source Sans Pro Light" panose="020B0403030403020204" pitchFamily="34" charset="0"/>
                <a:ea typeface="Source Sans Pro Light" panose="020B0403030403020204" pitchFamily="34" charset="0"/>
              </a:rPr>
              <a:t>Rapid contract-to-deployment</a:t>
            </a:r>
          </a:p>
        </p:txBody>
      </p:sp>
      <p:sp>
        <p:nvSpPr>
          <p:cNvPr id="30" name="Rectangle 29">
            <a:extLst>
              <a:ext uri="{FF2B5EF4-FFF2-40B4-BE49-F238E27FC236}">
                <a16:creationId xmlns:a16="http://schemas.microsoft.com/office/drawing/2014/main" id="{BD327D51-E2E5-1447-B1C8-D3CE0F457F47}"/>
              </a:ext>
            </a:extLst>
          </p:cNvPr>
          <p:cNvSpPr/>
          <p:nvPr/>
        </p:nvSpPr>
        <p:spPr>
          <a:xfrm>
            <a:off x="6320225" y="5613236"/>
            <a:ext cx="2013206" cy="523220"/>
          </a:xfrm>
          <a:prstGeom prst="rect">
            <a:avLst/>
          </a:prstGeom>
        </p:spPr>
        <p:txBody>
          <a:bodyPr wrap="square">
            <a:spAutoFit/>
          </a:bodyPr>
          <a:lstStyle/>
          <a:p>
            <a:pPr marL="0" lvl="1" algn="ctr" fontAlgn="base">
              <a:defRPr sz="2200">
                <a:solidFill>
                  <a:srgbClr val="FFFFFF"/>
                </a:solidFill>
                <a:latin typeface="Helvetica Neue"/>
                <a:ea typeface="Helvetica Neue"/>
                <a:cs typeface="Helvetica Neue"/>
                <a:sym typeface="Helvetica Neue"/>
              </a:defRPr>
            </a:pPr>
            <a:r>
              <a:rPr lang="en-US" sz="1400" dirty="0">
                <a:solidFill>
                  <a:schemeClr val="bg1"/>
                </a:solidFill>
                <a:latin typeface="Source Sans Pro Light" panose="020B0403030403020204" pitchFamily="34" charset="0"/>
                <a:ea typeface="Source Sans Pro Light" panose="020B0403030403020204" pitchFamily="34" charset="0"/>
              </a:rPr>
              <a:t>Modular &amp; highly reproduceable</a:t>
            </a:r>
          </a:p>
        </p:txBody>
      </p:sp>
      <p:sp>
        <p:nvSpPr>
          <p:cNvPr id="31" name="Rectangle 30">
            <a:extLst>
              <a:ext uri="{FF2B5EF4-FFF2-40B4-BE49-F238E27FC236}">
                <a16:creationId xmlns:a16="http://schemas.microsoft.com/office/drawing/2014/main" id="{E464BEA1-0756-2844-A42D-65C92D5777B2}"/>
              </a:ext>
            </a:extLst>
          </p:cNvPr>
          <p:cNvSpPr/>
          <p:nvPr/>
        </p:nvSpPr>
        <p:spPr>
          <a:xfrm>
            <a:off x="3934687" y="1803650"/>
            <a:ext cx="1715000" cy="307777"/>
          </a:xfrm>
          <a:prstGeom prst="rect">
            <a:avLst/>
          </a:prstGeom>
        </p:spPr>
        <p:txBody>
          <a:bodyPr wrap="square">
            <a:spAutoFit/>
          </a:bodyPr>
          <a:lstStyle/>
          <a:p>
            <a:pPr marL="0" lvl="1" algn="ctr" fontAlgn="base">
              <a:defRPr sz="2200">
                <a:solidFill>
                  <a:srgbClr val="FFFFFF"/>
                </a:solidFill>
                <a:latin typeface="Helvetica Neue"/>
                <a:ea typeface="Helvetica Neue"/>
                <a:cs typeface="Helvetica Neue"/>
                <a:sym typeface="Helvetica Neue"/>
              </a:defRPr>
            </a:pPr>
            <a:r>
              <a:rPr lang="en-US" sz="1400" dirty="0">
                <a:solidFill>
                  <a:schemeClr val="bg1"/>
                </a:solidFill>
                <a:latin typeface="Source Sans Pro Light" panose="020B0403030403020204" pitchFamily="34" charset="0"/>
                <a:ea typeface="Source Sans Pro Light" panose="020B0403030403020204" pitchFamily="34" charset="0"/>
              </a:rPr>
              <a:t>Scalable</a:t>
            </a:r>
          </a:p>
        </p:txBody>
      </p:sp>
      <p:sp>
        <p:nvSpPr>
          <p:cNvPr id="32" name="Rectangle 31">
            <a:extLst>
              <a:ext uri="{FF2B5EF4-FFF2-40B4-BE49-F238E27FC236}">
                <a16:creationId xmlns:a16="http://schemas.microsoft.com/office/drawing/2014/main" id="{1C479280-FF01-C14A-8B5B-78CB6180D786}"/>
              </a:ext>
            </a:extLst>
          </p:cNvPr>
          <p:cNvSpPr/>
          <p:nvPr/>
        </p:nvSpPr>
        <p:spPr>
          <a:xfrm>
            <a:off x="9120272" y="5613236"/>
            <a:ext cx="1718197" cy="523220"/>
          </a:xfrm>
          <a:prstGeom prst="rect">
            <a:avLst/>
          </a:prstGeom>
        </p:spPr>
        <p:txBody>
          <a:bodyPr wrap="square">
            <a:spAutoFit/>
          </a:bodyPr>
          <a:lstStyle/>
          <a:p>
            <a:pPr marL="0" lvl="1" algn="ctr" fontAlgn="base">
              <a:defRPr sz="2200">
                <a:solidFill>
                  <a:srgbClr val="FFFFFF"/>
                </a:solidFill>
                <a:latin typeface="Helvetica Neue"/>
                <a:ea typeface="Helvetica Neue"/>
                <a:cs typeface="Helvetica Neue"/>
                <a:sym typeface="Helvetica Neue"/>
              </a:defRPr>
            </a:pPr>
            <a:r>
              <a:rPr lang="en-US" sz="1400" dirty="0">
                <a:solidFill>
                  <a:schemeClr val="bg1"/>
                </a:solidFill>
                <a:latin typeface="Source Sans Pro Light" panose="020B0403030403020204" pitchFamily="34" charset="0"/>
                <a:ea typeface="Source Sans Pro Light" panose="020B0403030403020204" pitchFamily="34" charset="0"/>
              </a:rPr>
              <a:t>Durable through design</a:t>
            </a:r>
          </a:p>
        </p:txBody>
      </p:sp>
      <p:grpSp>
        <p:nvGrpSpPr>
          <p:cNvPr id="8" name="Group 7">
            <a:extLst>
              <a:ext uri="{FF2B5EF4-FFF2-40B4-BE49-F238E27FC236}">
                <a16:creationId xmlns:a16="http://schemas.microsoft.com/office/drawing/2014/main" id="{8A7F3EEE-8EA8-E440-9BDC-7C2F3A3672AE}"/>
              </a:ext>
            </a:extLst>
          </p:cNvPr>
          <p:cNvGrpSpPr/>
          <p:nvPr/>
        </p:nvGrpSpPr>
        <p:grpSpPr>
          <a:xfrm>
            <a:off x="4131040" y="2392114"/>
            <a:ext cx="1343893" cy="1343893"/>
            <a:chOff x="3789807" y="2385008"/>
            <a:chExt cx="1343893" cy="1343893"/>
          </a:xfrm>
        </p:grpSpPr>
        <p:sp>
          <p:nvSpPr>
            <p:cNvPr id="37" name="Oval 36">
              <a:extLst>
                <a:ext uri="{FF2B5EF4-FFF2-40B4-BE49-F238E27FC236}">
                  <a16:creationId xmlns:a16="http://schemas.microsoft.com/office/drawing/2014/main" id="{AE31356F-5EDC-6B40-AD0B-7B372670EF1C}"/>
                </a:ext>
              </a:extLst>
            </p:cNvPr>
            <p:cNvSpPr>
              <a:spLocks noChangeAspect="1"/>
            </p:cNvSpPr>
            <p:nvPr/>
          </p:nvSpPr>
          <p:spPr>
            <a:xfrm>
              <a:off x="3804195" y="2400073"/>
              <a:ext cx="1321516" cy="1321516"/>
            </a:xfrm>
            <a:prstGeom prst="ellipse">
              <a:avLst/>
            </a:prstGeom>
            <a:solidFill>
              <a:schemeClr val="tx1">
                <a:alpha val="44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2" name="Group 41">
              <a:extLst>
                <a:ext uri="{FF2B5EF4-FFF2-40B4-BE49-F238E27FC236}">
                  <a16:creationId xmlns:a16="http://schemas.microsoft.com/office/drawing/2014/main" id="{763F9DEB-24AB-5847-958B-6C17BF2B3FE8}"/>
                </a:ext>
              </a:extLst>
            </p:cNvPr>
            <p:cNvGrpSpPr>
              <a:grpSpLocks noChangeAspect="1"/>
            </p:cNvGrpSpPr>
            <p:nvPr/>
          </p:nvGrpSpPr>
          <p:grpSpPr>
            <a:xfrm>
              <a:off x="3789807" y="2385008"/>
              <a:ext cx="1343893" cy="1343893"/>
              <a:chOff x="1107365" y="371228"/>
              <a:chExt cx="792139" cy="792139"/>
            </a:xfrm>
          </p:grpSpPr>
          <p:grpSp>
            <p:nvGrpSpPr>
              <p:cNvPr id="41" name="Group 40">
                <a:extLst>
                  <a:ext uri="{FF2B5EF4-FFF2-40B4-BE49-F238E27FC236}">
                    <a16:creationId xmlns:a16="http://schemas.microsoft.com/office/drawing/2014/main" id="{EE88C761-1990-084B-ACDB-CF3D4D3C3066}"/>
                  </a:ext>
                </a:extLst>
              </p:cNvPr>
              <p:cNvGrpSpPr/>
              <p:nvPr/>
            </p:nvGrpSpPr>
            <p:grpSpPr>
              <a:xfrm>
                <a:off x="1260871" y="516018"/>
                <a:ext cx="484038" cy="486264"/>
                <a:chOff x="1147823" y="475723"/>
                <a:chExt cx="636680" cy="639607"/>
              </a:xfrm>
            </p:grpSpPr>
            <p:sp>
              <p:nvSpPr>
                <p:cNvPr id="33" name="Rectangle 32">
                  <a:extLst>
                    <a:ext uri="{FF2B5EF4-FFF2-40B4-BE49-F238E27FC236}">
                      <a16:creationId xmlns:a16="http://schemas.microsoft.com/office/drawing/2014/main" id="{9F334F6E-D0F2-F948-86E4-CFF293FE8034}"/>
                    </a:ext>
                  </a:extLst>
                </p:cNvPr>
                <p:cNvSpPr/>
                <p:nvPr/>
              </p:nvSpPr>
              <p:spPr>
                <a:xfrm>
                  <a:off x="1147823" y="804647"/>
                  <a:ext cx="310683" cy="310683"/>
                </a:xfrm>
                <a:prstGeom prst="rect">
                  <a:avLst/>
                </a:prstGeom>
                <a:noFill/>
                <a:ln>
                  <a:solidFill>
                    <a:schemeClr val="bg1"/>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BC2C40B8-A4FD-914D-9093-A7A2E1C5F654}"/>
                    </a:ext>
                  </a:extLst>
                </p:cNvPr>
                <p:cNvSpPr/>
                <p:nvPr/>
              </p:nvSpPr>
              <p:spPr>
                <a:xfrm>
                  <a:off x="1340297" y="475723"/>
                  <a:ext cx="444206" cy="444206"/>
                </a:xfrm>
                <a:prstGeom prst="rect">
                  <a:avLst/>
                </a:prstGeom>
                <a:solidFill>
                  <a:schemeClr val="tx1">
                    <a:alpha val="6000"/>
                  </a:schemeClr>
                </a:solidFill>
                <a:ln cap="rnd">
                  <a:solidFill>
                    <a:schemeClr val="bg1"/>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6" name="Straight Arrow Connector 35">
                  <a:extLst>
                    <a:ext uri="{FF2B5EF4-FFF2-40B4-BE49-F238E27FC236}">
                      <a16:creationId xmlns:a16="http://schemas.microsoft.com/office/drawing/2014/main" id="{5858F139-8DA2-1F4A-8605-FFEFDA29BFEF}"/>
                    </a:ext>
                  </a:extLst>
                </p:cNvPr>
                <p:cNvCxnSpPr>
                  <a:cxnSpLocks/>
                </p:cNvCxnSpPr>
                <p:nvPr/>
              </p:nvCxnSpPr>
              <p:spPr>
                <a:xfrm flipV="1">
                  <a:off x="1199685" y="670768"/>
                  <a:ext cx="413062" cy="381931"/>
                </a:xfrm>
                <a:prstGeom prst="straightConnector1">
                  <a:avLst/>
                </a:prstGeom>
                <a:ln w="28575">
                  <a:solidFill>
                    <a:schemeClr val="bg1"/>
                  </a:solidFill>
                  <a:headEnd type="triangle"/>
                  <a:tailEnd type="triangle"/>
                </a:ln>
              </p:spPr>
              <p:style>
                <a:lnRef idx="1">
                  <a:schemeClr val="accent1"/>
                </a:lnRef>
                <a:fillRef idx="0">
                  <a:schemeClr val="accent1"/>
                </a:fillRef>
                <a:effectRef idx="0">
                  <a:schemeClr val="accent1"/>
                </a:effectRef>
                <a:fontRef idx="minor">
                  <a:schemeClr val="tx1"/>
                </a:fontRef>
              </p:style>
            </p:cxnSp>
          </p:grpSp>
          <p:sp>
            <p:nvSpPr>
              <p:cNvPr id="40" name="Oval 39">
                <a:extLst>
                  <a:ext uri="{FF2B5EF4-FFF2-40B4-BE49-F238E27FC236}">
                    <a16:creationId xmlns:a16="http://schemas.microsoft.com/office/drawing/2014/main" id="{265F20B5-FFC7-1741-AA8D-FDD497892D1F}"/>
                  </a:ext>
                </a:extLst>
              </p:cNvPr>
              <p:cNvSpPr/>
              <p:nvPr/>
            </p:nvSpPr>
            <p:spPr>
              <a:xfrm>
                <a:off x="1107365" y="371228"/>
                <a:ext cx="792139" cy="792139"/>
              </a:xfrm>
              <a:prstGeom prst="ellipse">
                <a:avLst/>
              </a:prstGeom>
              <a:no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grpSp>
        <p:nvGrpSpPr>
          <p:cNvPr id="10" name="Group 9">
            <a:extLst>
              <a:ext uri="{FF2B5EF4-FFF2-40B4-BE49-F238E27FC236}">
                <a16:creationId xmlns:a16="http://schemas.microsoft.com/office/drawing/2014/main" id="{6D6957C9-1967-5A45-98B4-7F865F27805B}"/>
              </a:ext>
            </a:extLst>
          </p:cNvPr>
          <p:cNvGrpSpPr/>
          <p:nvPr/>
        </p:nvGrpSpPr>
        <p:grpSpPr>
          <a:xfrm>
            <a:off x="4120103" y="4094873"/>
            <a:ext cx="1344168" cy="1350103"/>
            <a:chOff x="4533635" y="4032025"/>
            <a:chExt cx="1344168" cy="1350103"/>
          </a:xfrm>
        </p:grpSpPr>
        <p:sp>
          <p:nvSpPr>
            <p:cNvPr id="45" name="Oval 44">
              <a:extLst>
                <a:ext uri="{FF2B5EF4-FFF2-40B4-BE49-F238E27FC236}">
                  <a16:creationId xmlns:a16="http://schemas.microsoft.com/office/drawing/2014/main" id="{FC730602-85E2-C44C-86FA-4590A04B2298}"/>
                </a:ext>
              </a:extLst>
            </p:cNvPr>
            <p:cNvSpPr>
              <a:spLocks noChangeAspect="1"/>
            </p:cNvSpPr>
            <p:nvPr/>
          </p:nvSpPr>
          <p:spPr>
            <a:xfrm>
              <a:off x="4533635" y="4037960"/>
              <a:ext cx="1344168" cy="1344168"/>
            </a:xfrm>
            <a:prstGeom prst="ellipse">
              <a:avLst/>
            </a:prstGeom>
            <a:solidFill>
              <a:schemeClr val="tx1">
                <a:alpha val="44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8" name="Group 47">
              <a:extLst>
                <a:ext uri="{FF2B5EF4-FFF2-40B4-BE49-F238E27FC236}">
                  <a16:creationId xmlns:a16="http://schemas.microsoft.com/office/drawing/2014/main" id="{0874F351-D2D2-A648-92FB-7FF893A223E7}"/>
                </a:ext>
              </a:extLst>
            </p:cNvPr>
            <p:cNvGrpSpPr>
              <a:grpSpLocks noChangeAspect="1"/>
            </p:cNvGrpSpPr>
            <p:nvPr/>
          </p:nvGrpSpPr>
          <p:grpSpPr>
            <a:xfrm>
              <a:off x="4533635" y="4032025"/>
              <a:ext cx="1344168" cy="1344168"/>
              <a:chOff x="2697147" y="370014"/>
              <a:chExt cx="792139" cy="792139"/>
            </a:xfrm>
          </p:grpSpPr>
          <p:pic>
            <p:nvPicPr>
              <p:cNvPr id="46" name="Picture 45" descr="A close up of a logo&#10;&#10;Description automatically generated">
                <a:extLst>
                  <a:ext uri="{FF2B5EF4-FFF2-40B4-BE49-F238E27FC236}">
                    <a16:creationId xmlns:a16="http://schemas.microsoft.com/office/drawing/2014/main" id="{A68D18D2-1A3A-3649-94C8-7CAEEFA947F4}"/>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bright="100000" contrast="100000"/>
                        </a14:imgEffect>
                      </a14:imgLayer>
                    </a14:imgProps>
                  </a:ext>
                </a:extLst>
              </a:blip>
              <a:stretch>
                <a:fillRect/>
              </a:stretch>
            </p:blipFill>
            <p:spPr>
              <a:xfrm>
                <a:off x="2848231" y="504473"/>
                <a:ext cx="523221" cy="523221"/>
              </a:xfrm>
              <a:prstGeom prst="rect">
                <a:avLst/>
              </a:prstGeom>
            </p:spPr>
          </p:pic>
          <p:sp>
            <p:nvSpPr>
              <p:cNvPr id="47" name="Oval 46">
                <a:extLst>
                  <a:ext uri="{FF2B5EF4-FFF2-40B4-BE49-F238E27FC236}">
                    <a16:creationId xmlns:a16="http://schemas.microsoft.com/office/drawing/2014/main" id="{E21EBCBB-7EE3-5A46-B29B-9CCBDCEB75DC}"/>
                  </a:ext>
                </a:extLst>
              </p:cNvPr>
              <p:cNvSpPr/>
              <p:nvPr/>
            </p:nvSpPr>
            <p:spPr>
              <a:xfrm>
                <a:off x="2697147" y="370014"/>
                <a:ext cx="792139" cy="792139"/>
              </a:xfrm>
              <a:prstGeom prst="ellipse">
                <a:avLst/>
              </a:prstGeom>
              <a:no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grpSp>
        <p:nvGrpSpPr>
          <p:cNvPr id="11" name="Group 10">
            <a:extLst>
              <a:ext uri="{FF2B5EF4-FFF2-40B4-BE49-F238E27FC236}">
                <a16:creationId xmlns:a16="http://schemas.microsoft.com/office/drawing/2014/main" id="{7CAF8E19-282A-5949-8DF9-AF6EEC33B47A}"/>
              </a:ext>
            </a:extLst>
          </p:cNvPr>
          <p:cNvGrpSpPr/>
          <p:nvPr/>
        </p:nvGrpSpPr>
        <p:grpSpPr>
          <a:xfrm>
            <a:off x="6641409" y="4093523"/>
            <a:ext cx="1360354" cy="1352803"/>
            <a:chOff x="6223064" y="4084316"/>
            <a:chExt cx="1360354" cy="1352803"/>
          </a:xfrm>
        </p:grpSpPr>
        <p:sp>
          <p:nvSpPr>
            <p:cNvPr id="44" name="Oval 43">
              <a:extLst>
                <a:ext uri="{FF2B5EF4-FFF2-40B4-BE49-F238E27FC236}">
                  <a16:creationId xmlns:a16="http://schemas.microsoft.com/office/drawing/2014/main" id="{FD54824C-2AD4-2146-A575-CF0AD89FDA6B}"/>
                </a:ext>
              </a:extLst>
            </p:cNvPr>
            <p:cNvSpPr>
              <a:spLocks noChangeAspect="1"/>
            </p:cNvSpPr>
            <p:nvPr/>
          </p:nvSpPr>
          <p:spPr>
            <a:xfrm>
              <a:off x="6239250" y="4084316"/>
              <a:ext cx="1344168" cy="1344168"/>
            </a:xfrm>
            <a:prstGeom prst="ellipse">
              <a:avLst/>
            </a:prstGeom>
            <a:solidFill>
              <a:schemeClr val="tx1">
                <a:alpha val="44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6" name="Group 55">
              <a:extLst>
                <a:ext uri="{FF2B5EF4-FFF2-40B4-BE49-F238E27FC236}">
                  <a16:creationId xmlns:a16="http://schemas.microsoft.com/office/drawing/2014/main" id="{A71E22EB-092F-C74E-ABF2-5D023BD3BFC0}"/>
                </a:ext>
              </a:extLst>
            </p:cNvPr>
            <p:cNvGrpSpPr>
              <a:grpSpLocks noChangeAspect="1"/>
            </p:cNvGrpSpPr>
            <p:nvPr/>
          </p:nvGrpSpPr>
          <p:grpSpPr>
            <a:xfrm>
              <a:off x="6223064" y="4092951"/>
              <a:ext cx="1344168" cy="1344168"/>
              <a:chOff x="5080905" y="413414"/>
              <a:chExt cx="792139" cy="792139"/>
            </a:xfrm>
          </p:grpSpPr>
          <p:pic>
            <p:nvPicPr>
              <p:cNvPr id="50" name="Picture 49" descr="A close up of a logo&#10;&#10;Description automatically generated">
                <a:extLst>
                  <a:ext uri="{FF2B5EF4-FFF2-40B4-BE49-F238E27FC236}">
                    <a16:creationId xmlns:a16="http://schemas.microsoft.com/office/drawing/2014/main" id="{D02988F3-8FA8-354E-B5D5-4B47A9DA8EDF}"/>
                  </a:ext>
                </a:extLst>
              </p:cNvPr>
              <p:cNvPicPr>
                <a:picLocks noChangeAspect="1"/>
              </p:cNvPicPr>
              <p:nvPr/>
            </p:nvPicPr>
            <p:blipFill>
              <a:blip r:embed="rId9">
                <a:extLst>
                  <a:ext uri="{BEBA8EAE-BF5A-486C-A8C5-ECC9F3942E4B}">
                    <a14:imgProps xmlns:a14="http://schemas.microsoft.com/office/drawing/2010/main">
                      <a14:imgLayer r:embed="rId10">
                        <a14:imgEffect>
                          <a14:brightnessContrast bright="100000" contrast="100000"/>
                        </a14:imgEffect>
                      </a14:imgLayer>
                    </a14:imgProps>
                  </a:ext>
                </a:extLst>
              </a:blip>
              <a:stretch>
                <a:fillRect/>
              </a:stretch>
            </p:blipFill>
            <p:spPr>
              <a:xfrm>
                <a:off x="5207222" y="537533"/>
                <a:ext cx="524711" cy="524711"/>
              </a:xfrm>
              <a:prstGeom prst="rect">
                <a:avLst/>
              </a:prstGeom>
            </p:spPr>
          </p:pic>
          <p:sp>
            <p:nvSpPr>
              <p:cNvPr id="53" name="Oval 52">
                <a:extLst>
                  <a:ext uri="{FF2B5EF4-FFF2-40B4-BE49-F238E27FC236}">
                    <a16:creationId xmlns:a16="http://schemas.microsoft.com/office/drawing/2014/main" id="{50865271-3D08-6047-B5BC-B892795BC310}"/>
                  </a:ext>
                </a:extLst>
              </p:cNvPr>
              <p:cNvSpPr/>
              <p:nvPr/>
            </p:nvSpPr>
            <p:spPr>
              <a:xfrm>
                <a:off x="5080905" y="413414"/>
                <a:ext cx="792139" cy="792139"/>
              </a:xfrm>
              <a:prstGeom prst="ellipse">
                <a:avLst/>
              </a:prstGeom>
              <a:no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grpSp>
        <p:nvGrpSpPr>
          <p:cNvPr id="14" name="Group 13">
            <a:extLst>
              <a:ext uri="{FF2B5EF4-FFF2-40B4-BE49-F238E27FC236}">
                <a16:creationId xmlns:a16="http://schemas.microsoft.com/office/drawing/2014/main" id="{AE6DDBD0-6CA7-1D4B-8551-683ECCA3BE44}"/>
              </a:ext>
            </a:extLst>
          </p:cNvPr>
          <p:cNvGrpSpPr/>
          <p:nvPr/>
        </p:nvGrpSpPr>
        <p:grpSpPr>
          <a:xfrm>
            <a:off x="9307286" y="4095645"/>
            <a:ext cx="1351201" cy="1348559"/>
            <a:chOff x="8903625" y="4124099"/>
            <a:chExt cx="1351201" cy="1348559"/>
          </a:xfrm>
        </p:grpSpPr>
        <p:sp>
          <p:nvSpPr>
            <p:cNvPr id="43" name="Oval 42">
              <a:extLst>
                <a:ext uri="{FF2B5EF4-FFF2-40B4-BE49-F238E27FC236}">
                  <a16:creationId xmlns:a16="http://schemas.microsoft.com/office/drawing/2014/main" id="{59BB4481-DE8C-514E-B609-CC7819681788}"/>
                </a:ext>
              </a:extLst>
            </p:cNvPr>
            <p:cNvSpPr>
              <a:spLocks noChangeAspect="1"/>
            </p:cNvSpPr>
            <p:nvPr/>
          </p:nvSpPr>
          <p:spPr>
            <a:xfrm>
              <a:off x="8910658" y="4128490"/>
              <a:ext cx="1344168" cy="1344168"/>
            </a:xfrm>
            <a:prstGeom prst="ellipse">
              <a:avLst/>
            </a:prstGeom>
            <a:solidFill>
              <a:schemeClr val="tx1">
                <a:alpha val="44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5" name="Group 54">
              <a:extLst>
                <a:ext uri="{FF2B5EF4-FFF2-40B4-BE49-F238E27FC236}">
                  <a16:creationId xmlns:a16="http://schemas.microsoft.com/office/drawing/2014/main" id="{8E211579-F776-D948-80F5-272D8A169523}"/>
                </a:ext>
              </a:extLst>
            </p:cNvPr>
            <p:cNvGrpSpPr>
              <a:grpSpLocks noChangeAspect="1"/>
            </p:cNvGrpSpPr>
            <p:nvPr/>
          </p:nvGrpSpPr>
          <p:grpSpPr>
            <a:xfrm>
              <a:off x="8903625" y="4124099"/>
              <a:ext cx="1344168" cy="1344168"/>
              <a:chOff x="6003752" y="330739"/>
              <a:chExt cx="792139" cy="792139"/>
            </a:xfrm>
          </p:grpSpPr>
          <p:pic>
            <p:nvPicPr>
              <p:cNvPr id="52" name="Picture 51" descr="A close up of a logo&#10;&#10;Description automatically generated">
                <a:extLst>
                  <a:ext uri="{FF2B5EF4-FFF2-40B4-BE49-F238E27FC236}">
                    <a16:creationId xmlns:a16="http://schemas.microsoft.com/office/drawing/2014/main" id="{411CCFB1-D2EF-A84A-A4FA-EB8B99F6BDDD}"/>
                  </a:ext>
                </a:extLst>
              </p:cNvPr>
              <p:cNvPicPr>
                <a:picLocks noChangeAspect="1"/>
              </p:cNvPicPr>
              <p:nvPr/>
            </p:nvPicPr>
            <p:blipFill>
              <a:blip r:embed="rId11">
                <a:extLst>
                  <a:ext uri="{BEBA8EAE-BF5A-486C-A8C5-ECC9F3942E4B}">
                    <a14:imgProps xmlns:a14="http://schemas.microsoft.com/office/drawing/2010/main">
                      <a14:imgLayer r:embed="rId12">
                        <a14:imgEffect>
                          <a14:brightnessContrast bright="100000" contrast="100000"/>
                        </a14:imgEffect>
                      </a14:imgLayer>
                    </a14:imgProps>
                  </a:ext>
                </a:extLst>
              </a:blip>
              <a:stretch>
                <a:fillRect/>
              </a:stretch>
            </p:blipFill>
            <p:spPr>
              <a:xfrm>
                <a:off x="6138211" y="465199"/>
                <a:ext cx="523220" cy="523220"/>
              </a:xfrm>
              <a:prstGeom prst="rect">
                <a:avLst/>
              </a:prstGeom>
            </p:spPr>
          </p:pic>
          <p:sp>
            <p:nvSpPr>
              <p:cNvPr id="54" name="Oval 53">
                <a:extLst>
                  <a:ext uri="{FF2B5EF4-FFF2-40B4-BE49-F238E27FC236}">
                    <a16:creationId xmlns:a16="http://schemas.microsoft.com/office/drawing/2014/main" id="{E6BEC242-87C2-F047-B7AB-4C44CBE3D342}"/>
                  </a:ext>
                </a:extLst>
              </p:cNvPr>
              <p:cNvSpPr/>
              <p:nvPr/>
            </p:nvSpPr>
            <p:spPr>
              <a:xfrm>
                <a:off x="6003752" y="330739"/>
                <a:ext cx="792139" cy="792139"/>
              </a:xfrm>
              <a:prstGeom prst="ellipse">
                <a:avLst/>
              </a:prstGeom>
              <a:no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spTree>
    <p:extLst>
      <p:ext uri="{BB962C8B-B14F-4D97-AF65-F5344CB8AC3E}">
        <p14:creationId xmlns:p14="http://schemas.microsoft.com/office/powerpoint/2010/main" val="40929076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able 8">
            <a:extLst>
              <a:ext uri="{FF2B5EF4-FFF2-40B4-BE49-F238E27FC236}">
                <a16:creationId xmlns:a16="http://schemas.microsoft.com/office/drawing/2014/main" id="{AEEE356B-07C2-7345-8B96-1DB152B5B760}"/>
              </a:ext>
            </a:extLst>
          </p:cNvPr>
          <p:cNvGraphicFramePr>
            <a:graphicFrameLocks noGrp="1"/>
          </p:cNvGraphicFramePr>
          <p:nvPr>
            <p:extLst>
              <p:ext uri="{D42A27DB-BD31-4B8C-83A1-F6EECF244321}">
                <p14:modId xmlns:p14="http://schemas.microsoft.com/office/powerpoint/2010/main" val="1640187088"/>
              </p:ext>
            </p:extLst>
          </p:nvPr>
        </p:nvGraphicFramePr>
        <p:xfrm>
          <a:off x="321363" y="1913428"/>
          <a:ext cx="11531968" cy="3364196"/>
        </p:xfrm>
        <a:graphic>
          <a:graphicData uri="http://schemas.openxmlformats.org/drawingml/2006/table">
            <a:tbl>
              <a:tblPr/>
              <a:tblGrid>
                <a:gridCol w="4944904">
                  <a:extLst>
                    <a:ext uri="{9D8B030D-6E8A-4147-A177-3AD203B41FA5}">
                      <a16:colId xmlns:a16="http://schemas.microsoft.com/office/drawing/2014/main" val="511975962"/>
                    </a:ext>
                  </a:extLst>
                </a:gridCol>
                <a:gridCol w="2195688">
                  <a:extLst>
                    <a:ext uri="{9D8B030D-6E8A-4147-A177-3AD203B41FA5}">
                      <a16:colId xmlns:a16="http://schemas.microsoft.com/office/drawing/2014/main" val="2655451660"/>
                    </a:ext>
                  </a:extLst>
                </a:gridCol>
                <a:gridCol w="2195688">
                  <a:extLst>
                    <a:ext uri="{9D8B030D-6E8A-4147-A177-3AD203B41FA5}">
                      <a16:colId xmlns:a16="http://schemas.microsoft.com/office/drawing/2014/main" val="341671897"/>
                    </a:ext>
                  </a:extLst>
                </a:gridCol>
                <a:gridCol w="2195688">
                  <a:extLst>
                    <a:ext uri="{9D8B030D-6E8A-4147-A177-3AD203B41FA5}">
                      <a16:colId xmlns:a16="http://schemas.microsoft.com/office/drawing/2014/main" val="2950684571"/>
                    </a:ext>
                  </a:extLst>
                </a:gridCol>
              </a:tblGrid>
              <a:tr h="508039">
                <a:tc>
                  <a:txBody>
                    <a:bodyPr/>
                    <a:lstStyle/>
                    <a:p>
                      <a:pPr marL="0" algn="l" defTabSz="914400" rtl="0" eaLnBrk="1" latinLnBrk="0" hangingPunct="1"/>
                      <a:r>
                        <a:rPr lang="en-US" sz="1800" b="1" kern="1200" dirty="0">
                          <a:solidFill>
                            <a:schemeClr val="bg1"/>
                          </a:solidFill>
                          <a:latin typeface="Source Sans Pro" panose="020B0503030403020204" pitchFamily="34" charset="0"/>
                          <a:ea typeface="Source Sans Pro" panose="020B0503030403020204" pitchFamily="34" charset="0"/>
                          <a:cs typeface="+mn-cs"/>
                        </a:rPr>
                        <a:t>Customer Investment</a:t>
                      </a:r>
                    </a:p>
                  </a:txBody>
                  <a:tcPr marR="42863"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3" cap="flat" cmpd="sng" algn="ctr">
                      <a:no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69000"/>
                      </a:schemeClr>
                    </a:solidFill>
                  </a:tcPr>
                </a:tc>
                <a:tc>
                  <a:txBody>
                    <a:bodyPr/>
                    <a:lstStyle/>
                    <a:p>
                      <a:pPr algn="ctr"/>
                      <a:r>
                        <a:rPr lang="en-US" sz="1800" b="1" dirty="0">
                          <a:solidFill>
                            <a:schemeClr val="bg1"/>
                          </a:solidFill>
                          <a:effectLst/>
                          <a:latin typeface="Source Sans Pro" panose="020B0503030403020204" pitchFamily="34" charset="0"/>
                        </a:rPr>
                        <a:t>Per Module</a:t>
                      </a:r>
                    </a:p>
                  </a:txBody>
                  <a:tcPr marL="49530" marR="42863"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3" cap="flat" cmpd="sng" algn="ctr">
                      <a:no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69000"/>
                      </a:schemeClr>
                    </a:solidFill>
                  </a:tcPr>
                </a:tc>
                <a:tc>
                  <a:txBody>
                    <a:bodyPr/>
                    <a:lstStyle/>
                    <a:p>
                      <a:pPr algn="ctr"/>
                      <a:r>
                        <a:rPr lang="en-US" sz="1800" b="1" dirty="0">
                          <a:solidFill>
                            <a:schemeClr val="bg1"/>
                          </a:solidFill>
                          <a:effectLst/>
                          <a:latin typeface="Source Sans Pro" panose="020B0503030403020204" pitchFamily="34" charset="0"/>
                        </a:rPr>
                        <a:t>10-Module Array</a:t>
                      </a:r>
                    </a:p>
                  </a:txBody>
                  <a:tcPr marL="49530" marR="42863"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3" cap="flat" cmpd="sng" algn="ctr">
                      <a:no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69000"/>
                      </a:schemeClr>
                    </a:solidFill>
                  </a:tcPr>
                </a:tc>
                <a:tc>
                  <a:txBody>
                    <a:bodyPr/>
                    <a:lstStyle/>
                    <a:p>
                      <a:pPr algn="ctr"/>
                      <a:r>
                        <a:rPr lang="en-US" sz="1800" b="1" dirty="0">
                          <a:solidFill>
                            <a:schemeClr val="bg1"/>
                          </a:solidFill>
                          <a:effectLst/>
                          <a:latin typeface="Source Sans Pro" panose="020B0503030403020204" pitchFamily="34" charset="0"/>
                        </a:rPr>
                        <a:t>100-Module Array</a:t>
                      </a:r>
                    </a:p>
                  </a:txBody>
                  <a:tcPr marL="49530" marR="42863"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3" cap="flat" cmpd="sng" algn="ctr">
                      <a:no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69000"/>
                      </a:schemeClr>
                    </a:solidFill>
                  </a:tcPr>
                </a:tc>
                <a:extLst>
                  <a:ext uri="{0D108BD9-81ED-4DB2-BD59-A6C34878D82A}">
                    <a16:rowId xmlns:a16="http://schemas.microsoft.com/office/drawing/2014/main" val="3260404771"/>
                  </a:ext>
                </a:extLst>
              </a:tr>
              <a:tr h="345306">
                <a:tc>
                  <a:txBody>
                    <a:bodyPr/>
                    <a:lstStyle/>
                    <a:p>
                      <a:pPr marL="0" algn="l" defTabSz="914400" rtl="0" eaLnBrk="1" latinLnBrk="0" hangingPunct="1"/>
                      <a:r>
                        <a:rPr lang="en-US" sz="1400" b="1" kern="1200" dirty="0">
                          <a:solidFill>
                            <a:schemeClr val="bg1"/>
                          </a:solidFill>
                          <a:effectLst/>
                          <a:latin typeface="Source Sans Pro" panose="020B0503030403020204" pitchFamily="34" charset="0"/>
                          <a:ea typeface="+mn-ea"/>
                          <a:cs typeface="+mn-cs"/>
                          <a:sym typeface="Source Sans Pro Regular"/>
                        </a:rPr>
                        <a:t>Equipment Price</a:t>
                      </a:r>
                    </a:p>
                  </a:txBody>
                  <a:tcPr marR="28631" marT="28631" marB="28631" anchor="ctr" horzOverflow="overflow">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marL="0" algn="ctr" defTabSz="914400" rtl="0" eaLnBrk="1" latinLnBrk="0" hangingPunct="1"/>
                      <a:r>
                        <a:rPr lang="en-US" sz="1400" kern="1200" dirty="0">
                          <a:solidFill>
                            <a:schemeClr val="bg1"/>
                          </a:solidFill>
                          <a:effectLst/>
                          <a:latin typeface="Source Sans Pro" panose="020B0503030403020204" pitchFamily="34" charset="0"/>
                          <a:ea typeface="+mn-ea"/>
                          <a:cs typeface="+mn-cs"/>
                          <a:sym typeface="Source Sans Pro Regular"/>
                        </a:rPr>
                        <a:t>$40,000</a:t>
                      </a:r>
                    </a:p>
                  </a:txBody>
                  <a:tcPr marL="28631" marR="28631" marT="28631" marB="28631" anchor="ctr" horzOverflow="overflow">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marL="0" algn="ctr" defTabSz="914400" rtl="0" eaLnBrk="1" latinLnBrk="0" hangingPunct="1"/>
                      <a:r>
                        <a:rPr lang="en-US" sz="1400" kern="1200" dirty="0">
                          <a:solidFill>
                            <a:schemeClr val="bg1"/>
                          </a:solidFill>
                          <a:effectLst/>
                          <a:latin typeface="Source Sans Pro" panose="020B0503030403020204" pitchFamily="34" charset="0"/>
                          <a:ea typeface="+mn-ea"/>
                          <a:cs typeface="+mn-cs"/>
                          <a:sym typeface="Source Sans Pro Regular"/>
                        </a:rPr>
                        <a:t>$400,000</a:t>
                      </a:r>
                    </a:p>
                  </a:txBody>
                  <a:tcPr marL="28631" marR="28631" marT="28631" marB="28631" anchor="ctr" horzOverflow="overflow">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marL="0" algn="ctr" defTabSz="914400" rtl="0" eaLnBrk="1" latinLnBrk="0" hangingPunct="1"/>
                      <a:r>
                        <a:rPr lang="en-US" sz="1400" kern="1200" dirty="0">
                          <a:solidFill>
                            <a:schemeClr val="bg1"/>
                          </a:solidFill>
                          <a:effectLst/>
                          <a:latin typeface="Source Sans Pro" panose="020B0503030403020204" pitchFamily="34" charset="0"/>
                          <a:ea typeface="+mn-ea"/>
                          <a:cs typeface="+mn-cs"/>
                          <a:sym typeface="Source Sans Pro Regular"/>
                        </a:rPr>
                        <a:t>$4,000,000</a:t>
                      </a:r>
                    </a:p>
                  </a:txBody>
                  <a:tcPr marL="28631" marR="28631" marT="28631" marB="28631" anchor="ctr" horzOverflow="overflow">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extLst>
                  <a:ext uri="{0D108BD9-81ED-4DB2-BD59-A6C34878D82A}">
                    <a16:rowId xmlns:a16="http://schemas.microsoft.com/office/drawing/2014/main" val="3884757638"/>
                  </a:ext>
                </a:extLst>
              </a:tr>
              <a:tr h="345306">
                <a:tc>
                  <a:txBody>
                    <a:bodyPr/>
                    <a:lstStyle/>
                    <a:p>
                      <a:pPr marL="0" algn="l" defTabSz="914400" rtl="0" eaLnBrk="1" latinLnBrk="0" hangingPunct="1"/>
                      <a:r>
                        <a:rPr lang="en-US" sz="1400" b="1" kern="1200" dirty="0">
                          <a:solidFill>
                            <a:schemeClr val="bg1"/>
                          </a:solidFill>
                          <a:effectLst/>
                          <a:latin typeface="Source Sans Pro" panose="020B0503030403020204" pitchFamily="34" charset="0"/>
                          <a:ea typeface="+mn-ea"/>
                          <a:cs typeface="+mn-cs"/>
                          <a:sym typeface="Source Sans Pro Regular"/>
                        </a:rPr>
                        <a:t>Balance Of Plant (Estimated Site Costs)</a:t>
                      </a:r>
                    </a:p>
                  </a:txBody>
                  <a:tcPr marR="28631" marT="28631" marB="28631" anchor="ctr" horzOverflow="overflow">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marL="0" algn="ctr" defTabSz="914400" rtl="0" eaLnBrk="1" latinLnBrk="0" hangingPunct="1"/>
                      <a:r>
                        <a:rPr lang="en-US" sz="1400" kern="1200" dirty="0">
                          <a:solidFill>
                            <a:schemeClr val="bg1"/>
                          </a:solidFill>
                          <a:effectLst/>
                          <a:latin typeface="Source Sans Pro" panose="020B0503030403020204" pitchFamily="34" charset="0"/>
                          <a:ea typeface="+mn-ea"/>
                          <a:cs typeface="+mn-cs"/>
                          <a:sym typeface="Source Sans Pro Regular"/>
                        </a:rPr>
                        <a:t>$10,000</a:t>
                      </a:r>
                    </a:p>
                  </a:txBody>
                  <a:tcPr marL="28631" marR="28631" marT="28631" marB="28631" anchor="ctr" horzOverflow="overflow">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marL="0" algn="ctr" defTabSz="914400" rtl="0" eaLnBrk="1" latinLnBrk="0" hangingPunct="1"/>
                      <a:r>
                        <a:rPr lang="en-US" sz="1400" kern="1200" dirty="0">
                          <a:solidFill>
                            <a:schemeClr val="bg1"/>
                          </a:solidFill>
                          <a:effectLst/>
                          <a:latin typeface="Source Sans Pro" panose="020B0503030403020204" pitchFamily="34" charset="0"/>
                          <a:ea typeface="+mn-ea"/>
                          <a:cs typeface="+mn-cs"/>
                          <a:sym typeface="Source Sans Pro Regular"/>
                        </a:rPr>
                        <a:t>$80,000</a:t>
                      </a:r>
                    </a:p>
                  </a:txBody>
                  <a:tcPr marL="28631" marR="28631" marT="28631" marB="28631" anchor="ctr" horzOverflow="overflow">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marL="0" algn="ctr" defTabSz="914400" rtl="0" eaLnBrk="1" latinLnBrk="0" hangingPunct="1"/>
                      <a:r>
                        <a:rPr lang="en-US" sz="1400" kern="1200" dirty="0">
                          <a:solidFill>
                            <a:schemeClr val="bg1"/>
                          </a:solidFill>
                          <a:effectLst/>
                          <a:latin typeface="Source Sans Pro" panose="020B0503030403020204" pitchFamily="34" charset="0"/>
                          <a:ea typeface="+mn-ea"/>
                          <a:cs typeface="+mn-cs"/>
                          <a:sym typeface="Source Sans Pro Regular"/>
                        </a:rPr>
                        <a:t>$300,000</a:t>
                      </a:r>
                    </a:p>
                  </a:txBody>
                  <a:tcPr marL="28631" marR="28631" marT="28631" marB="28631" anchor="ctr" horzOverflow="overflow">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extLst>
                  <a:ext uri="{0D108BD9-81ED-4DB2-BD59-A6C34878D82A}">
                    <a16:rowId xmlns:a16="http://schemas.microsoft.com/office/drawing/2014/main" val="1058017337"/>
                  </a:ext>
                </a:extLst>
              </a:tr>
              <a:tr h="345306">
                <a:tc>
                  <a:txBody>
                    <a:bodyPr/>
                    <a:lstStyle/>
                    <a:p>
                      <a:pPr marL="0" algn="l" defTabSz="914400" rtl="0" eaLnBrk="1" latinLnBrk="0" hangingPunct="1"/>
                      <a:r>
                        <a:rPr lang="en-US" sz="1400" b="1" kern="1200" dirty="0">
                          <a:solidFill>
                            <a:schemeClr val="bg1"/>
                          </a:solidFill>
                          <a:effectLst/>
                          <a:latin typeface="Source Sans Pro" panose="020B0503030403020204" pitchFamily="34" charset="0"/>
                          <a:ea typeface="+mn-ea"/>
                          <a:cs typeface="+mn-cs"/>
                          <a:sym typeface="Source Sans Pro Regular"/>
                        </a:rPr>
                        <a:t>Annual O&amp;M Contract</a:t>
                      </a:r>
                    </a:p>
                  </a:txBody>
                  <a:tcPr marR="28631" marT="28631" marB="28631" anchor="ctr" horzOverflow="overflow">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marL="0" algn="ctr" defTabSz="914400" rtl="0" eaLnBrk="1" latinLnBrk="0" hangingPunct="1"/>
                      <a:r>
                        <a:rPr lang="en-US" sz="1400" kern="1200" dirty="0">
                          <a:solidFill>
                            <a:schemeClr val="bg1"/>
                          </a:solidFill>
                          <a:effectLst/>
                          <a:latin typeface="Source Sans Pro" panose="020B0503030403020204" pitchFamily="34" charset="0"/>
                          <a:ea typeface="+mn-ea"/>
                          <a:cs typeface="+mn-cs"/>
                          <a:sym typeface="Source Sans Pro Regular"/>
                        </a:rPr>
                        <a:t>$2000</a:t>
                      </a:r>
                    </a:p>
                  </a:txBody>
                  <a:tcPr marL="28631" marR="28631" marT="28631" marB="28631" anchor="ctr" horzOverflow="overflow">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marL="0" algn="ctr" defTabSz="914400" rtl="0" eaLnBrk="1" latinLnBrk="0" hangingPunct="1"/>
                      <a:r>
                        <a:rPr lang="en-US" sz="1400" kern="1200" dirty="0">
                          <a:solidFill>
                            <a:schemeClr val="bg1"/>
                          </a:solidFill>
                          <a:effectLst/>
                          <a:latin typeface="Source Sans Pro" panose="020B0503030403020204" pitchFamily="34" charset="0"/>
                          <a:ea typeface="+mn-ea"/>
                          <a:cs typeface="+mn-cs"/>
                          <a:sym typeface="Source Sans Pro Regular"/>
                        </a:rPr>
                        <a:t>$18,000</a:t>
                      </a:r>
                    </a:p>
                  </a:txBody>
                  <a:tcPr marL="28631" marR="28631" marT="28631" marB="28631" anchor="ctr" horzOverflow="overflow">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marL="0" algn="ctr" defTabSz="914400" rtl="0" eaLnBrk="1" latinLnBrk="0" hangingPunct="1"/>
                      <a:r>
                        <a:rPr lang="en-US" sz="1400" kern="1200" dirty="0">
                          <a:solidFill>
                            <a:schemeClr val="bg1"/>
                          </a:solidFill>
                          <a:effectLst/>
                          <a:latin typeface="Source Sans Pro" panose="020B0503030403020204" pitchFamily="34" charset="0"/>
                          <a:ea typeface="+mn-ea"/>
                          <a:cs typeface="+mn-cs"/>
                          <a:sym typeface="Source Sans Pro Regular"/>
                        </a:rPr>
                        <a:t>$150,000</a:t>
                      </a:r>
                    </a:p>
                  </a:txBody>
                  <a:tcPr marL="28631" marR="28631" marT="28631" marB="28631" anchor="ctr" horzOverflow="overflow">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extLst>
                  <a:ext uri="{0D108BD9-81ED-4DB2-BD59-A6C34878D82A}">
                    <a16:rowId xmlns:a16="http://schemas.microsoft.com/office/drawing/2014/main" val="2680659860"/>
                  </a:ext>
                </a:extLst>
              </a:tr>
              <a:tr h="345306">
                <a:tc>
                  <a:txBody>
                    <a:bodyPr/>
                    <a:lstStyle/>
                    <a:p>
                      <a:pPr marL="0" algn="l" defTabSz="914400" rtl="0" eaLnBrk="1" latinLnBrk="0" hangingPunct="1"/>
                      <a:r>
                        <a:rPr lang="en-US" sz="1400" b="1" kern="1200" dirty="0">
                          <a:solidFill>
                            <a:schemeClr val="bg1"/>
                          </a:solidFill>
                          <a:effectLst/>
                          <a:latin typeface="Source Sans Pro" panose="020B0503030403020204" pitchFamily="34" charset="0"/>
                          <a:ea typeface="+mn-ea"/>
                          <a:cs typeface="+mn-cs"/>
                          <a:sym typeface="Source Sans Pro Regular"/>
                        </a:rPr>
                        <a:t>Depreciated Lifetime (Years)</a:t>
                      </a:r>
                    </a:p>
                  </a:txBody>
                  <a:tcPr marR="28631" marT="28631" marB="28631" anchor="ctr" horzOverflow="overflow">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marL="0" algn="ctr" defTabSz="914400" rtl="0" eaLnBrk="1" latinLnBrk="0" hangingPunct="1"/>
                      <a:r>
                        <a:rPr lang="en-US" sz="1400" kern="1200" dirty="0">
                          <a:solidFill>
                            <a:schemeClr val="bg1"/>
                          </a:solidFill>
                          <a:effectLst/>
                          <a:latin typeface="Source Sans Pro" panose="020B0503030403020204" pitchFamily="34" charset="0"/>
                          <a:ea typeface="+mn-ea"/>
                          <a:cs typeface="+mn-cs"/>
                          <a:sym typeface="Source Sans Pro Regular"/>
                        </a:rPr>
                        <a:t>30</a:t>
                      </a:r>
                    </a:p>
                  </a:txBody>
                  <a:tcPr marL="28631" marR="28631" marT="28631" marB="28631" anchor="ctr" horzOverflow="overflow">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marL="0" algn="ctr" defTabSz="914400" rtl="0" eaLnBrk="1" latinLnBrk="0" hangingPunct="1"/>
                      <a:r>
                        <a:rPr lang="en-US" sz="1400" kern="1200" dirty="0">
                          <a:solidFill>
                            <a:schemeClr val="bg1"/>
                          </a:solidFill>
                          <a:effectLst/>
                          <a:latin typeface="Source Sans Pro" panose="020B0503030403020204" pitchFamily="34" charset="0"/>
                          <a:ea typeface="+mn-ea"/>
                          <a:cs typeface="+mn-cs"/>
                          <a:sym typeface="Source Sans Pro Regular"/>
                        </a:rPr>
                        <a:t>30</a:t>
                      </a:r>
                    </a:p>
                  </a:txBody>
                  <a:tcPr marL="28631" marR="28631" marT="28631" marB="28631" anchor="ctr" horzOverflow="overflow">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marL="0" algn="ctr" defTabSz="914400" rtl="0" eaLnBrk="1" latinLnBrk="0" hangingPunct="1"/>
                      <a:r>
                        <a:rPr lang="en-US" sz="1400" kern="1200" dirty="0">
                          <a:solidFill>
                            <a:schemeClr val="bg1"/>
                          </a:solidFill>
                          <a:effectLst/>
                          <a:latin typeface="Source Sans Pro" panose="020B0503030403020204" pitchFamily="34" charset="0"/>
                          <a:ea typeface="+mn-ea"/>
                          <a:cs typeface="+mn-cs"/>
                          <a:sym typeface="Source Sans Pro Regular"/>
                        </a:rPr>
                        <a:t>30</a:t>
                      </a:r>
                    </a:p>
                  </a:txBody>
                  <a:tcPr marL="28631" marR="28631" marT="28631" marB="28631" anchor="ctr" horzOverflow="overflow">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extLst>
                  <a:ext uri="{0D108BD9-81ED-4DB2-BD59-A6C34878D82A}">
                    <a16:rowId xmlns:a16="http://schemas.microsoft.com/office/drawing/2014/main" val="2866806216"/>
                  </a:ext>
                </a:extLst>
              </a:tr>
              <a:tr h="345306">
                <a:tc>
                  <a:txBody>
                    <a:bodyPr/>
                    <a:lstStyle/>
                    <a:p>
                      <a:pPr marL="0" algn="l" defTabSz="914400" rtl="0" eaLnBrk="1" latinLnBrk="0" hangingPunct="1"/>
                      <a:r>
                        <a:rPr lang="en-US" sz="1400" b="1" kern="1200" dirty="0">
                          <a:solidFill>
                            <a:schemeClr val="bg1"/>
                          </a:solidFill>
                          <a:effectLst/>
                          <a:latin typeface="Source Sans Pro" panose="020B0503030403020204" pitchFamily="34" charset="0"/>
                          <a:ea typeface="+mn-ea"/>
                          <a:cs typeface="+mn-cs"/>
                          <a:sym typeface="Source Sans Pro Regular"/>
                        </a:rPr>
                        <a:t>System Availability</a:t>
                      </a:r>
                    </a:p>
                  </a:txBody>
                  <a:tcPr marR="28631" marT="28631" marB="28631" anchor="ctr" horzOverflow="overflow">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marL="0" algn="ctr" defTabSz="914400" rtl="0" eaLnBrk="1" latinLnBrk="0" hangingPunct="1"/>
                      <a:r>
                        <a:rPr lang="en-US" sz="1400" kern="1200" dirty="0">
                          <a:solidFill>
                            <a:schemeClr val="bg1"/>
                          </a:solidFill>
                          <a:effectLst/>
                          <a:latin typeface="Source Sans Pro" panose="020B0503030403020204" pitchFamily="34" charset="0"/>
                          <a:ea typeface="+mn-ea"/>
                          <a:cs typeface="+mn-cs"/>
                          <a:sym typeface="Source Sans Pro Regular"/>
                        </a:rPr>
                        <a:t>99%</a:t>
                      </a:r>
                    </a:p>
                  </a:txBody>
                  <a:tcPr marL="45720" marR="28631" marT="28631" marB="28631" anchor="ctr" horzOverflow="overflow">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marL="0" algn="ctr" defTabSz="914400" rtl="0" eaLnBrk="1" latinLnBrk="0" hangingPunct="1"/>
                      <a:r>
                        <a:rPr lang="en-US" sz="1400" kern="1200" dirty="0">
                          <a:solidFill>
                            <a:schemeClr val="bg1"/>
                          </a:solidFill>
                          <a:effectLst/>
                          <a:latin typeface="Source Sans Pro" panose="020B0503030403020204" pitchFamily="34" charset="0"/>
                          <a:ea typeface="+mn-ea"/>
                          <a:cs typeface="+mn-cs"/>
                          <a:sym typeface="Source Sans Pro Regular"/>
                        </a:rPr>
                        <a:t>99%</a:t>
                      </a:r>
                    </a:p>
                  </a:txBody>
                  <a:tcPr marL="28631" marR="28631" marT="28631" marB="28631" anchor="ctr" horzOverflow="overflow">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marL="0" algn="ctr" defTabSz="914400" rtl="0" eaLnBrk="1" latinLnBrk="0" hangingPunct="1"/>
                      <a:r>
                        <a:rPr lang="en-US" sz="1400" kern="1200" dirty="0">
                          <a:solidFill>
                            <a:schemeClr val="bg1"/>
                          </a:solidFill>
                          <a:effectLst/>
                          <a:latin typeface="Source Sans Pro" panose="020B0503030403020204" pitchFamily="34" charset="0"/>
                          <a:ea typeface="+mn-ea"/>
                          <a:cs typeface="+mn-cs"/>
                          <a:sym typeface="Source Sans Pro Regular"/>
                        </a:rPr>
                        <a:t>99%</a:t>
                      </a:r>
                    </a:p>
                  </a:txBody>
                  <a:tcPr marL="28631" marR="28631" marT="28631" marB="28631" anchor="ctr" horzOverflow="overflow">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extLst>
                  <a:ext uri="{0D108BD9-81ED-4DB2-BD59-A6C34878D82A}">
                    <a16:rowId xmlns:a16="http://schemas.microsoft.com/office/drawing/2014/main" val="511144066"/>
                  </a:ext>
                </a:extLst>
              </a:tr>
              <a:tr h="345306">
                <a:tc>
                  <a:txBody>
                    <a:bodyPr/>
                    <a:lstStyle/>
                    <a:p>
                      <a:pPr marL="0" algn="l" defTabSz="914400" rtl="0" eaLnBrk="1" latinLnBrk="0" hangingPunct="1"/>
                      <a:r>
                        <a:rPr lang="en-US" sz="1400" b="1" kern="1200" dirty="0">
                          <a:solidFill>
                            <a:schemeClr val="bg1"/>
                          </a:solidFill>
                          <a:effectLst/>
                          <a:latin typeface="Source Sans Pro" panose="020B0503030403020204" pitchFamily="34" charset="0"/>
                          <a:ea typeface="+mn-ea"/>
                          <a:cs typeface="+mn-cs"/>
                          <a:sym typeface="Source Sans Pro Regular"/>
                        </a:rPr>
                        <a:t>Seasonality / Capacity Factor</a:t>
                      </a:r>
                    </a:p>
                  </a:txBody>
                  <a:tcPr marR="28631" marT="28631" marB="28631" anchor="ctr" horzOverflow="overflow">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marL="0" algn="ctr" defTabSz="914400" rtl="0" eaLnBrk="1" latinLnBrk="0" hangingPunct="1"/>
                      <a:r>
                        <a:rPr lang="en-US" sz="1400" kern="1200" dirty="0">
                          <a:solidFill>
                            <a:schemeClr val="bg1"/>
                          </a:solidFill>
                          <a:effectLst/>
                          <a:latin typeface="Source Sans Pro" panose="020B0503030403020204" pitchFamily="34" charset="0"/>
                          <a:ea typeface="+mn-ea"/>
                          <a:cs typeface="+mn-cs"/>
                          <a:sym typeface="Source Sans Pro Regular"/>
                        </a:rPr>
                        <a:t>70%</a:t>
                      </a:r>
                    </a:p>
                  </a:txBody>
                  <a:tcPr marL="45720" marR="28631" marT="28631" marB="28631" anchor="ctr" horzOverflow="overflow">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marL="0" algn="ctr" defTabSz="914400" rtl="0" eaLnBrk="1" latinLnBrk="0" hangingPunct="1"/>
                      <a:r>
                        <a:rPr lang="en-US" sz="1400" kern="1200" dirty="0">
                          <a:solidFill>
                            <a:schemeClr val="bg1"/>
                          </a:solidFill>
                          <a:effectLst/>
                          <a:latin typeface="Source Sans Pro" panose="020B0503030403020204" pitchFamily="34" charset="0"/>
                          <a:ea typeface="+mn-ea"/>
                          <a:cs typeface="+mn-cs"/>
                          <a:sym typeface="Source Sans Pro Regular"/>
                        </a:rPr>
                        <a:t>70%</a:t>
                      </a:r>
                    </a:p>
                  </a:txBody>
                  <a:tcPr marL="28631" marR="28631" marT="28631" marB="28631" anchor="ctr" horzOverflow="overflow">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marL="0" algn="ctr" defTabSz="914400" rtl="0" eaLnBrk="1" latinLnBrk="0" hangingPunct="1"/>
                      <a:r>
                        <a:rPr lang="en-US" sz="1400" kern="1200" dirty="0">
                          <a:solidFill>
                            <a:schemeClr val="bg1"/>
                          </a:solidFill>
                          <a:effectLst/>
                          <a:latin typeface="Source Sans Pro" panose="020B0503030403020204" pitchFamily="34" charset="0"/>
                          <a:ea typeface="+mn-ea"/>
                          <a:cs typeface="+mn-cs"/>
                          <a:sym typeface="Source Sans Pro Regular"/>
                        </a:rPr>
                        <a:t>70%</a:t>
                      </a:r>
                    </a:p>
                  </a:txBody>
                  <a:tcPr marL="28631" marR="28631" marT="28631" marB="28631" anchor="ctr" horzOverflow="overflow">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extLst>
                  <a:ext uri="{0D108BD9-81ED-4DB2-BD59-A6C34878D82A}">
                    <a16:rowId xmlns:a16="http://schemas.microsoft.com/office/drawing/2014/main" val="816944235"/>
                  </a:ext>
                </a:extLst>
              </a:tr>
              <a:tr h="345306">
                <a:tc>
                  <a:txBody>
                    <a:bodyPr/>
                    <a:lstStyle/>
                    <a:p>
                      <a:pPr marL="0" algn="l" defTabSz="914400" rtl="0" eaLnBrk="1" latinLnBrk="0" hangingPunct="1"/>
                      <a:r>
                        <a:rPr lang="en-US" sz="1400" b="1" kern="1200" dirty="0">
                          <a:solidFill>
                            <a:schemeClr val="bg1"/>
                          </a:solidFill>
                          <a:effectLst/>
                          <a:latin typeface="Source Sans Pro" panose="020B0503030403020204" pitchFamily="34" charset="0"/>
                          <a:ea typeface="+mn-ea"/>
                          <a:cs typeface="+mn-cs"/>
                          <a:sym typeface="Source Sans Pro Regular"/>
                        </a:rPr>
                        <a:t>Annual Production (</a:t>
                      </a:r>
                      <a:r>
                        <a:rPr lang="en-US" sz="1400" b="1" kern="1200" dirty="0" err="1">
                          <a:solidFill>
                            <a:schemeClr val="bg1"/>
                          </a:solidFill>
                          <a:effectLst/>
                          <a:latin typeface="Source Sans Pro" panose="020B0503030403020204" pitchFamily="34" charset="0"/>
                          <a:ea typeface="+mn-ea"/>
                          <a:cs typeface="+mn-cs"/>
                          <a:sym typeface="Source Sans Pro Regular"/>
                        </a:rPr>
                        <a:t>Kwh</a:t>
                      </a:r>
                      <a:r>
                        <a:rPr lang="en-US" sz="1400" b="1" kern="1200" dirty="0">
                          <a:solidFill>
                            <a:schemeClr val="bg1"/>
                          </a:solidFill>
                          <a:effectLst/>
                          <a:latin typeface="Source Sans Pro" panose="020B0503030403020204" pitchFamily="34" charset="0"/>
                          <a:ea typeface="+mn-ea"/>
                          <a:cs typeface="+mn-cs"/>
                          <a:sym typeface="Source Sans Pro Regular"/>
                        </a:rPr>
                        <a:t>/</a:t>
                      </a:r>
                      <a:r>
                        <a:rPr lang="en-US" sz="1400" b="1" kern="1200" dirty="0" err="1">
                          <a:solidFill>
                            <a:schemeClr val="bg1"/>
                          </a:solidFill>
                          <a:effectLst/>
                          <a:latin typeface="Source Sans Pro" panose="020B0503030403020204" pitchFamily="34" charset="0"/>
                          <a:ea typeface="+mn-ea"/>
                          <a:cs typeface="+mn-cs"/>
                          <a:sym typeface="Source Sans Pro Regular"/>
                        </a:rPr>
                        <a:t>Yr</a:t>
                      </a:r>
                      <a:r>
                        <a:rPr lang="en-US" sz="1400" b="1" kern="1200" dirty="0">
                          <a:solidFill>
                            <a:schemeClr val="bg1"/>
                          </a:solidFill>
                          <a:effectLst/>
                          <a:latin typeface="Source Sans Pro" panose="020B0503030403020204" pitchFamily="34" charset="0"/>
                          <a:ea typeface="+mn-ea"/>
                          <a:cs typeface="+mn-cs"/>
                          <a:sym typeface="Source Sans Pro Regular"/>
                        </a:rPr>
                        <a:t>)</a:t>
                      </a:r>
                    </a:p>
                  </a:txBody>
                  <a:tcPr marR="28631" marT="28631" marB="28631" anchor="ctr" horzOverflow="overflow">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marL="0" algn="ctr" defTabSz="914400" rtl="0" eaLnBrk="1" latinLnBrk="0" hangingPunct="1"/>
                      <a:r>
                        <a:rPr lang="en-US" sz="1400" kern="1200" dirty="0">
                          <a:solidFill>
                            <a:schemeClr val="bg1"/>
                          </a:solidFill>
                          <a:effectLst/>
                          <a:latin typeface="Source Sans Pro" panose="020B0503030403020204" pitchFamily="34" charset="0"/>
                          <a:ea typeface="+mn-ea"/>
                          <a:cs typeface="+mn-cs"/>
                          <a:sym typeface="Source Sans Pro Regular"/>
                        </a:rPr>
                        <a:t>60,707</a:t>
                      </a:r>
                    </a:p>
                  </a:txBody>
                  <a:tcPr marL="45720" marR="28631" marT="28631" marB="28631" anchor="ctr" horzOverflow="overflow">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marL="0" algn="ctr" defTabSz="914400" rtl="0" eaLnBrk="1" latinLnBrk="0" hangingPunct="1"/>
                      <a:r>
                        <a:rPr lang="en-US" sz="1400" kern="1200" dirty="0">
                          <a:solidFill>
                            <a:schemeClr val="bg1"/>
                          </a:solidFill>
                          <a:effectLst/>
                          <a:latin typeface="Source Sans Pro" panose="020B0503030403020204" pitchFamily="34" charset="0"/>
                          <a:ea typeface="+mn-ea"/>
                          <a:cs typeface="+mn-cs"/>
                          <a:sym typeface="Source Sans Pro Regular"/>
                        </a:rPr>
                        <a:t>607,068</a:t>
                      </a:r>
                    </a:p>
                  </a:txBody>
                  <a:tcPr marL="28631" marR="28631" marT="28631" marB="28631" anchor="ctr" horzOverflow="overflow">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marL="0" algn="ctr" defTabSz="914400" rtl="0" eaLnBrk="1" latinLnBrk="0" hangingPunct="1"/>
                      <a:r>
                        <a:rPr lang="en-US" sz="1400" kern="1200" dirty="0">
                          <a:solidFill>
                            <a:schemeClr val="bg1"/>
                          </a:solidFill>
                          <a:effectLst/>
                          <a:latin typeface="Source Sans Pro" panose="020B0503030403020204" pitchFamily="34" charset="0"/>
                          <a:ea typeface="+mn-ea"/>
                          <a:cs typeface="+mn-cs"/>
                          <a:sym typeface="Source Sans Pro Regular"/>
                        </a:rPr>
                        <a:t>6,070,680</a:t>
                      </a:r>
                    </a:p>
                  </a:txBody>
                  <a:tcPr marL="28631" marR="28631" marT="28631" marB="28631" anchor="ctr" horzOverflow="overflow">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extLst>
                  <a:ext uri="{0D108BD9-81ED-4DB2-BD59-A6C34878D82A}">
                    <a16:rowId xmlns:a16="http://schemas.microsoft.com/office/drawing/2014/main" val="3834348233"/>
                  </a:ext>
                </a:extLst>
              </a:tr>
              <a:tr h="439015">
                <a:tc>
                  <a:txBody>
                    <a:bodyPr/>
                    <a:lstStyle/>
                    <a:p>
                      <a:pPr marL="0" algn="l" defTabSz="914400" rtl="0" eaLnBrk="1" latinLnBrk="0" hangingPunct="1"/>
                      <a:r>
                        <a:rPr lang="en-US" sz="1400" b="1" kern="1200" dirty="0">
                          <a:solidFill>
                            <a:schemeClr val="tx1"/>
                          </a:solidFill>
                          <a:effectLst/>
                          <a:latin typeface="Source Sans Pro" panose="020B0503030403020204" pitchFamily="34" charset="0"/>
                          <a:ea typeface="+mn-ea"/>
                          <a:cs typeface="+mn-cs"/>
                          <a:sym typeface="Source Sans Pro Regular"/>
                        </a:rPr>
                        <a:t>Levelized Cost Of Energy (USD)</a:t>
                      </a:r>
                    </a:p>
                  </a:txBody>
                  <a:tcPr marR="28631" marT="91440" marB="91440" anchor="ctr" horzOverflow="overflow">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80000"/>
                      </a:schemeClr>
                    </a:solidFill>
                  </a:tcPr>
                </a:tc>
                <a:tc>
                  <a:txBody>
                    <a:bodyPr/>
                    <a:lstStyle/>
                    <a:p>
                      <a:pPr marL="0" algn="ctr" defTabSz="914400" rtl="0" eaLnBrk="1" latinLnBrk="0" hangingPunct="1"/>
                      <a:r>
                        <a:rPr lang="en-US" sz="1400" b="1" kern="1200" dirty="0">
                          <a:solidFill>
                            <a:schemeClr val="tx1"/>
                          </a:solidFill>
                          <a:effectLst/>
                          <a:latin typeface="Source Sans Pro" panose="020B0503030403020204" pitchFamily="34" charset="0"/>
                          <a:ea typeface="+mn-ea"/>
                          <a:cs typeface="+mn-cs"/>
                          <a:sym typeface="Source Sans Pro Regular"/>
                        </a:rPr>
                        <a:t>$0.063</a:t>
                      </a:r>
                    </a:p>
                  </a:txBody>
                  <a:tcPr marL="45720" marR="28631" marT="91440" marB="91440" anchor="ctr" horzOverflow="overflow">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80000"/>
                      </a:schemeClr>
                    </a:solidFill>
                  </a:tcPr>
                </a:tc>
                <a:tc>
                  <a:txBody>
                    <a:bodyPr/>
                    <a:lstStyle/>
                    <a:p>
                      <a:pPr marL="0" algn="ctr" defTabSz="914400" rtl="0" eaLnBrk="1" latinLnBrk="0" hangingPunct="1"/>
                      <a:r>
                        <a:rPr lang="en-US" sz="1400" b="1" kern="1200" dirty="0">
                          <a:solidFill>
                            <a:schemeClr val="tx1"/>
                          </a:solidFill>
                          <a:effectLst/>
                          <a:latin typeface="Source Sans Pro" panose="020B0503030403020204" pitchFamily="34" charset="0"/>
                          <a:ea typeface="+mn-ea"/>
                          <a:cs typeface="+mn-cs"/>
                          <a:sym typeface="Source Sans Pro Regular"/>
                        </a:rPr>
                        <a:t>$0.056</a:t>
                      </a:r>
                    </a:p>
                  </a:txBody>
                  <a:tcPr marL="28631" marR="28631" marT="91440" marB="91440" anchor="ctr" horzOverflow="overflow">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80000"/>
                      </a:schemeClr>
                    </a:solidFill>
                  </a:tcPr>
                </a:tc>
                <a:tc>
                  <a:txBody>
                    <a:bodyPr/>
                    <a:lstStyle/>
                    <a:p>
                      <a:pPr marL="0" algn="ctr" defTabSz="914400" rtl="0" eaLnBrk="1" latinLnBrk="0" hangingPunct="1"/>
                      <a:r>
                        <a:rPr lang="en-US" sz="1400" b="1" kern="1200" dirty="0">
                          <a:solidFill>
                            <a:schemeClr val="tx1"/>
                          </a:solidFill>
                          <a:effectLst/>
                          <a:latin typeface="Source Sans Pro" panose="020B0503030403020204" pitchFamily="34" charset="0"/>
                          <a:ea typeface="+mn-ea"/>
                          <a:cs typeface="+mn-cs"/>
                          <a:sym typeface="Source Sans Pro Regular"/>
                        </a:rPr>
                        <a:t>$0.047</a:t>
                      </a:r>
                    </a:p>
                  </a:txBody>
                  <a:tcPr marL="28631" marR="28631" marT="91440" marB="91440" anchor="ctr" horzOverflow="overflow">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80000"/>
                      </a:schemeClr>
                    </a:solidFill>
                  </a:tcPr>
                </a:tc>
                <a:extLst>
                  <a:ext uri="{0D108BD9-81ED-4DB2-BD59-A6C34878D82A}">
                    <a16:rowId xmlns:a16="http://schemas.microsoft.com/office/drawing/2014/main" val="1862278608"/>
                  </a:ext>
                </a:extLst>
              </a:tr>
            </a:tbl>
          </a:graphicData>
        </a:graphic>
      </p:graphicFrame>
      <p:sp>
        <p:nvSpPr>
          <p:cNvPr id="10" name="Rectangle 9">
            <a:extLst>
              <a:ext uri="{FF2B5EF4-FFF2-40B4-BE49-F238E27FC236}">
                <a16:creationId xmlns:a16="http://schemas.microsoft.com/office/drawing/2014/main" id="{490E7BB3-2676-4547-B08A-7600FB25B8BF}"/>
              </a:ext>
            </a:extLst>
          </p:cNvPr>
          <p:cNvSpPr/>
          <p:nvPr/>
        </p:nvSpPr>
        <p:spPr>
          <a:xfrm>
            <a:off x="321363" y="1392517"/>
            <a:ext cx="5225142" cy="400110"/>
          </a:xfrm>
          <a:prstGeom prst="rect">
            <a:avLst/>
          </a:prstGeom>
        </p:spPr>
        <p:txBody>
          <a:bodyPr wrap="square">
            <a:spAutoFit/>
          </a:bodyPr>
          <a:lstStyle/>
          <a:p>
            <a:pPr marL="0" lvl="1" fontAlgn="base">
              <a:defRPr sz="2200">
                <a:solidFill>
                  <a:srgbClr val="FFFFFF"/>
                </a:solidFill>
                <a:latin typeface="Helvetica Neue"/>
                <a:ea typeface="Helvetica Neue"/>
                <a:cs typeface="Helvetica Neue"/>
                <a:sym typeface="Helvetica Neue"/>
              </a:defRPr>
            </a:pPr>
            <a:r>
              <a:rPr lang="en-US" sz="2000" b="1" dirty="0">
                <a:solidFill>
                  <a:schemeClr val="bg1"/>
                </a:solidFill>
                <a:latin typeface="Source Sans Pro Light" panose="020B0403030403020204" pitchFamily="34" charset="0"/>
                <a:ea typeface="Source Sans Pro Light" panose="020B0403030403020204" pitchFamily="34" charset="0"/>
              </a:rPr>
              <a:t>ATTRACTIVE TO THE CUSTOMER</a:t>
            </a:r>
            <a:endParaRPr lang="en-US" sz="1600" b="1" dirty="0">
              <a:solidFill>
                <a:schemeClr val="accent1">
                  <a:lumMod val="20000"/>
                  <a:lumOff val="80000"/>
                </a:schemeClr>
              </a:solidFill>
              <a:latin typeface="Source Sans Pro Light" panose="020B0403030403020204" pitchFamily="34" charset="0"/>
              <a:ea typeface="Source Sans Pro Light" panose="020B0403030403020204" pitchFamily="34" charset="0"/>
            </a:endParaRPr>
          </a:p>
        </p:txBody>
      </p:sp>
      <p:sp>
        <p:nvSpPr>
          <p:cNvPr id="5" name="Title 4">
            <a:extLst>
              <a:ext uri="{FF2B5EF4-FFF2-40B4-BE49-F238E27FC236}">
                <a16:creationId xmlns:a16="http://schemas.microsoft.com/office/drawing/2014/main" id="{77B3E795-1F43-D347-8486-9D2F278AFA27}"/>
              </a:ext>
            </a:extLst>
          </p:cNvPr>
          <p:cNvSpPr>
            <a:spLocks noGrp="1"/>
          </p:cNvSpPr>
          <p:nvPr>
            <p:ph type="title"/>
          </p:nvPr>
        </p:nvSpPr>
        <p:spPr>
          <a:xfrm>
            <a:off x="321364" y="66954"/>
            <a:ext cx="8756134" cy="1325563"/>
          </a:xfrm>
        </p:spPr>
        <p:txBody>
          <a:bodyPr vert="horz" lIns="91440" tIns="45720" rIns="91440" bIns="45720" rtlCol="0" anchor="ctr">
            <a:normAutofit/>
          </a:bodyPr>
          <a:lstStyle/>
          <a:p>
            <a:r>
              <a:rPr lang="en-US" sz="3800" dirty="0"/>
              <a:t>CUSTOMER ECONOMICS</a:t>
            </a:r>
          </a:p>
        </p:txBody>
      </p:sp>
    </p:spTree>
    <p:extLst>
      <p:ext uri="{BB962C8B-B14F-4D97-AF65-F5344CB8AC3E}">
        <p14:creationId xmlns:p14="http://schemas.microsoft.com/office/powerpoint/2010/main" val="13879456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4FC296FF-AEC8-EF4D-BA8D-6DBB82F6E061}"/>
              </a:ext>
            </a:extLst>
          </p:cNvPr>
          <p:cNvGraphicFramePr>
            <a:graphicFrameLocks noGrp="1"/>
          </p:cNvGraphicFramePr>
          <p:nvPr>
            <p:extLst>
              <p:ext uri="{D42A27DB-BD31-4B8C-83A1-F6EECF244321}">
                <p14:modId xmlns:p14="http://schemas.microsoft.com/office/powerpoint/2010/main" val="1589086594"/>
              </p:ext>
            </p:extLst>
          </p:nvPr>
        </p:nvGraphicFramePr>
        <p:xfrm>
          <a:off x="313081" y="1659468"/>
          <a:ext cx="11565837" cy="4866629"/>
        </p:xfrm>
        <a:graphic>
          <a:graphicData uri="http://schemas.openxmlformats.org/drawingml/2006/table">
            <a:tbl>
              <a:tblPr/>
              <a:tblGrid>
                <a:gridCol w="4149036">
                  <a:extLst>
                    <a:ext uri="{9D8B030D-6E8A-4147-A177-3AD203B41FA5}">
                      <a16:colId xmlns:a16="http://schemas.microsoft.com/office/drawing/2014/main" val="511975962"/>
                    </a:ext>
                  </a:extLst>
                </a:gridCol>
                <a:gridCol w="2472267">
                  <a:extLst>
                    <a:ext uri="{9D8B030D-6E8A-4147-A177-3AD203B41FA5}">
                      <a16:colId xmlns:a16="http://schemas.microsoft.com/office/drawing/2014/main" val="2655451660"/>
                    </a:ext>
                  </a:extLst>
                </a:gridCol>
                <a:gridCol w="2472267">
                  <a:extLst>
                    <a:ext uri="{9D8B030D-6E8A-4147-A177-3AD203B41FA5}">
                      <a16:colId xmlns:a16="http://schemas.microsoft.com/office/drawing/2014/main" val="341671897"/>
                    </a:ext>
                  </a:extLst>
                </a:gridCol>
                <a:gridCol w="2472267">
                  <a:extLst>
                    <a:ext uri="{9D8B030D-6E8A-4147-A177-3AD203B41FA5}">
                      <a16:colId xmlns:a16="http://schemas.microsoft.com/office/drawing/2014/main" val="2950684571"/>
                    </a:ext>
                  </a:extLst>
                </a:gridCol>
              </a:tblGrid>
              <a:tr h="426156">
                <a:tc>
                  <a:txBody>
                    <a:bodyPr/>
                    <a:lstStyle/>
                    <a:p>
                      <a:r>
                        <a:rPr lang="en-US" sz="1800" b="1" dirty="0">
                          <a:solidFill>
                            <a:schemeClr val="bg1"/>
                          </a:solidFill>
                          <a:effectLst/>
                          <a:latin typeface="Source Sans Pro" panose="020B0503030403020204" pitchFamily="34" charset="0"/>
                        </a:rPr>
                        <a:t>Customer Investment</a:t>
                      </a:r>
                    </a:p>
                  </a:txBody>
                  <a:tcPr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3" cap="flat" cmpd="sng" algn="ctr">
                      <a:no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69000"/>
                      </a:schemeClr>
                    </a:solidFill>
                  </a:tcPr>
                </a:tc>
                <a:tc>
                  <a:txBody>
                    <a:bodyPr/>
                    <a:lstStyle/>
                    <a:p>
                      <a:pPr algn="ctr"/>
                      <a:r>
                        <a:rPr lang="en-US" sz="1800" b="1" dirty="0">
                          <a:solidFill>
                            <a:schemeClr val="bg1"/>
                          </a:solidFill>
                          <a:effectLst/>
                          <a:latin typeface="Source Sans Pro" panose="020B0503030403020204" pitchFamily="34" charset="0"/>
                        </a:rPr>
                        <a:t>Per Module</a:t>
                      </a:r>
                    </a:p>
                  </a:txBody>
                  <a:tcPr marL="0"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3" cap="flat" cmpd="sng" algn="ctr">
                      <a:no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69000"/>
                      </a:schemeClr>
                    </a:solidFill>
                  </a:tcPr>
                </a:tc>
                <a:tc>
                  <a:txBody>
                    <a:bodyPr/>
                    <a:lstStyle/>
                    <a:p>
                      <a:pPr algn="ctr"/>
                      <a:r>
                        <a:rPr lang="en-US" sz="1800" b="1" dirty="0">
                          <a:solidFill>
                            <a:schemeClr val="bg1"/>
                          </a:solidFill>
                          <a:effectLst/>
                          <a:latin typeface="Source Sans Pro" panose="020B0503030403020204" pitchFamily="34" charset="0"/>
                        </a:rPr>
                        <a:t>10-Module Array</a:t>
                      </a:r>
                    </a:p>
                  </a:txBody>
                  <a:tcPr marL="0"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3" cap="flat" cmpd="sng" algn="ctr">
                      <a:no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69000"/>
                      </a:schemeClr>
                    </a:solidFill>
                  </a:tcPr>
                </a:tc>
                <a:tc>
                  <a:txBody>
                    <a:bodyPr/>
                    <a:lstStyle/>
                    <a:p>
                      <a:pPr algn="ctr"/>
                      <a:r>
                        <a:rPr lang="en-US" sz="1800" b="1" dirty="0">
                          <a:solidFill>
                            <a:schemeClr val="bg1"/>
                          </a:solidFill>
                          <a:effectLst/>
                          <a:latin typeface="Source Sans Pro" panose="020B0503030403020204" pitchFamily="34" charset="0"/>
                        </a:rPr>
                        <a:t>100-Module Array</a:t>
                      </a:r>
                    </a:p>
                  </a:txBody>
                  <a:tcPr marL="0"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953" cap="flat" cmpd="sng" algn="ctr">
                      <a:no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69000"/>
                      </a:schemeClr>
                    </a:solidFill>
                  </a:tcPr>
                </a:tc>
                <a:extLst>
                  <a:ext uri="{0D108BD9-81ED-4DB2-BD59-A6C34878D82A}">
                    <a16:rowId xmlns:a16="http://schemas.microsoft.com/office/drawing/2014/main" val="3260404771"/>
                  </a:ext>
                </a:extLst>
              </a:tr>
              <a:tr h="311444">
                <a:tc>
                  <a:txBody>
                    <a:bodyPr/>
                    <a:lstStyle/>
                    <a:p>
                      <a:r>
                        <a:rPr lang="en-US" sz="1600" b="1" dirty="0">
                          <a:solidFill>
                            <a:schemeClr val="bg1"/>
                          </a:solidFill>
                          <a:effectLst/>
                          <a:latin typeface="Source Sans Pro" panose="020B0503030403020204" pitchFamily="34" charset="0"/>
                        </a:rPr>
                        <a:t>Equipment MSRP</a:t>
                      </a:r>
                    </a:p>
                  </a:txBody>
                  <a:tcPr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algn="ctr"/>
                      <a:r>
                        <a:rPr lang="en-US" sz="1600" dirty="0">
                          <a:solidFill>
                            <a:schemeClr val="bg1"/>
                          </a:solidFill>
                          <a:effectLst/>
                          <a:latin typeface="Source Sans Pro" panose="020B0503030403020204" pitchFamily="34" charset="0"/>
                        </a:rPr>
                        <a:t>$40,000</a:t>
                      </a:r>
                    </a:p>
                  </a:txBody>
                  <a:tcPr marL="0"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algn="ctr"/>
                      <a:r>
                        <a:rPr lang="en-US" sz="1600" dirty="0">
                          <a:solidFill>
                            <a:schemeClr val="bg1"/>
                          </a:solidFill>
                          <a:effectLst/>
                          <a:latin typeface="Source Sans Pro" panose="020B0503030403020204" pitchFamily="34" charset="0"/>
                        </a:rPr>
                        <a:t>$400,000</a:t>
                      </a:r>
                    </a:p>
                  </a:txBody>
                  <a:tcPr marL="0"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algn="ctr"/>
                      <a:r>
                        <a:rPr lang="en-US" sz="1600" dirty="0">
                          <a:solidFill>
                            <a:schemeClr val="bg1"/>
                          </a:solidFill>
                          <a:effectLst/>
                          <a:latin typeface="Source Sans Pro" panose="020B0503030403020204" pitchFamily="34" charset="0"/>
                        </a:rPr>
                        <a:t>$4,000,000</a:t>
                      </a:r>
                    </a:p>
                  </a:txBody>
                  <a:tcPr marL="0"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extLst>
                  <a:ext uri="{0D108BD9-81ED-4DB2-BD59-A6C34878D82A}">
                    <a16:rowId xmlns:a16="http://schemas.microsoft.com/office/drawing/2014/main" val="3884757638"/>
                  </a:ext>
                </a:extLst>
              </a:tr>
              <a:tr h="311444">
                <a:tc>
                  <a:txBody>
                    <a:bodyPr/>
                    <a:lstStyle/>
                    <a:p>
                      <a:r>
                        <a:rPr lang="en-US" sz="1600" b="1" dirty="0">
                          <a:solidFill>
                            <a:schemeClr val="bg1"/>
                          </a:solidFill>
                          <a:effectLst/>
                          <a:latin typeface="Source Sans Pro" panose="020B0503030403020204" pitchFamily="34" charset="0"/>
                        </a:rPr>
                        <a:t>Transport To Site</a:t>
                      </a:r>
                    </a:p>
                  </a:txBody>
                  <a:tcPr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algn="ctr"/>
                      <a:r>
                        <a:rPr lang="en-US" sz="1600" dirty="0">
                          <a:solidFill>
                            <a:schemeClr val="bg1"/>
                          </a:solidFill>
                          <a:effectLst/>
                          <a:latin typeface="Source Sans Pro" panose="020B0503030403020204" pitchFamily="34" charset="0"/>
                        </a:rPr>
                        <a:t>$4,000</a:t>
                      </a:r>
                    </a:p>
                  </a:txBody>
                  <a:tcPr marL="0"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algn="ctr"/>
                      <a:r>
                        <a:rPr lang="en-US" sz="1600" dirty="0">
                          <a:solidFill>
                            <a:schemeClr val="bg1"/>
                          </a:solidFill>
                          <a:effectLst/>
                          <a:latin typeface="Source Sans Pro" panose="020B0503030403020204" pitchFamily="34" charset="0"/>
                        </a:rPr>
                        <a:t>$8,000</a:t>
                      </a:r>
                    </a:p>
                  </a:txBody>
                  <a:tcPr marL="0"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algn="ctr"/>
                      <a:r>
                        <a:rPr lang="en-US" sz="1600" dirty="0">
                          <a:solidFill>
                            <a:schemeClr val="bg1"/>
                          </a:solidFill>
                          <a:effectLst/>
                          <a:latin typeface="Source Sans Pro" panose="020B0503030403020204" pitchFamily="34" charset="0"/>
                        </a:rPr>
                        <a:t>$70,000</a:t>
                      </a:r>
                    </a:p>
                  </a:txBody>
                  <a:tcPr marL="0"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extLst>
                  <a:ext uri="{0D108BD9-81ED-4DB2-BD59-A6C34878D82A}">
                    <a16:rowId xmlns:a16="http://schemas.microsoft.com/office/drawing/2014/main" val="1058017337"/>
                  </a:ext>
                </a:extLst>
              </a:tr>
              <a:tr h="311444">
                <a:tc>
                  <a:txBody>
                    <a:bodyPr/>
                    <a:lstStyle/>
                    <a:p>
                      <a:r>
                        <a:rPr lang="en-US" sz="1600" b="1" dirty="0">
                          <a:solidFill>
                            <a:schemeClr val="bg1"/>
                          </a:solidFill>
                          <a:effectLst/>
                          <a:latin typeface="Source Sans Pro" panose="020B0503030403020204" pitchFamily="34" charset="0"/>
                        </a:rPr>
                        <a:t>Installation</a:t>
                      </a:r>
                    </a:p>
                  </a:txBody>
                  <a:tcPr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algn="ctr"/>
                      <a:r>
                        <a:rPr lang="en-US" sz="1600" dirty="0">
                          <a:solidFill>
                            <a:schemeClr val="bg1"/>
                          </a:solidFill>
                          <a:effectLst/>
                          <a:latin typeface="Source Sans Pro" panose="020B0503030403020204" pitchFamily="34" charset="0"/>
                        </a:rPr>
                        <a:t>$3,000</a:t>
                      </a:r>
                    </a:p>
                  </a:txBody>
                  <a:tcPr marL="0"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algn="ctr"/>
                      <a:r>
                        <a:rPr lang="en-US" sz="1600" dirty="0">
                          <a:solidFill>
                            <a:schemeClr val="bg1"/>
                          </a:solidFill>
                          <a:effectLst/>
                          <a:latin typeface="Source Sans Pro" panose="020B0503030403020204" pitchFamily="34" charset="0"/>
                        </a:rPr>
                        <a:t>$6,000</a:t>
                      </a:r>
                    </a:p>
                  </a:txBody>
                  <a:tcPr marL="0"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algn="ctr"/>
                      <a:r>
                        <a:rPr lang="en-US" sz="1600" dirty="0">
                          <a:solidFill>
                            <a:schemeClr val="bg1"/>
                          </a:solidFill>
                          <a:effectLst/>
                          <a:latin typeface="Source Sans Pro" panose="020B0503030403020204" pitchFamily="34" charset="0"/>
                        </a:rPr>
                        <a:t>$60,000</a:t>
                      </a:r>
                    </a:p>
                  </a:txBody>
                  <a:tcPr marL="0"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extLst>
                  <a:ext uri="{0D108BD9-81ED-4DB2-BD59-A6C34878D82A}">
                    <a16:rowId xmlns:a16="http://schemas.microsoft.com/office/drawing/2014/main" val="2680659860"/>
                  </a:ext>
                </a:extLst>
              </a:tr>
              <a:tr h="311444">
                <a:tc>
                  <a:txBody>
                    <a:bodyPr/>
                    <a:lstStyle/>
                    <a:p>
                      <a:r>
                        <a:rPr lang="en-US" sz="1600" b="1" dirty="0">
                          <a:solidFill>
                            <a:schemeClr val="bg1"/>
                          </a:solidFill>
                          <a:effectLst/>
                          <a:latin typeface="Source Sans Pro" panose="020B0503030403020204" pitchFamily="34" charset="0"/>
                        </a:rPr>
                        <a:t>Grid Interconnection</a:t>
                      </a:r>
                    </a:p>
                  </a:txBody>
                  <a:tcPr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algn="ctr"/>
                      <a:r>
                        <a:rPr lang="en-US" sz="1600" dirty="0">
                          <a:solidFill>
                            <a:schemeClr val="bg1"/>
                          </a:solidFill>
                          <a:effectLst/>
                          <a:latin typeface="Source Sans Pro" panose="020B0503030403020204" pitchFamily="34" charset="0"/>
                        </a:rPr>
                        <a:t>$10,000</a:t>
                      </a:r>
                    </a:p>
                  </a:txBody>
                  <a:tcPr marL="0"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algn="ctr"/>
                      <a:r>
                        <a:rPr lang="en-US" sz="1600" dirty="0">
                          <a:solidFill>
                            <a:schemeClr val="bg1"/>
                          </a:solidFill>
                          <a:effectLst/>
                          <a:latin typeface="Source Sans Pro" panose="020B0503030403020204" pitchFamily="34" charset="0"/>
                        </a:rPr>
                        <a:t>$100,000</a:t>
                      </a:r>
                    </a:p>
                  </a:txBody>
                  <a:tcPr marL="0"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algn="ctr"/>
                      <a:r>
                        <a:rPr lang="en-US" sz="1600" dirty="0">
                          <a:solidFill>
                            <a:schemeClr val="bg1"/>
                          </a:solidFill>
                          <a:effectLst/>
                          <a:latin typeface="Source Sans Pro" panose="020B0503030403020204" pitchFamily="34" charset="0"/>
                        </a:rPr>
                        <a:t>$150,000</a:t>
                      </a:r>
                    </a:p>
                  </a:txBody>
                  <a:tcPr marL="0"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extLst>
                  <a:ext uri="{0D108BD9-81ED-4DB2-BD59-A6C34878D82A}">
                    <a16:rowId xmlns:a16="http://schemas.microsoft.com/office/drawing/2014/main" val="2866806216"/>
                  </a:ext>
                </a:extLst>
              </a:tr>
              <a:tr h="311444">
                <a:tc>
                  <a:txBody>
                    <a:bodyPr/>
                    <a:lstStyle/>
                    <a:p>
                      <a:r>
                        <a:rPr lang="en-US" sz="1600" b="1" dirty="0">
                          <a:solidFill>
                            <a:schemeClr val="bg1"/>
                          </a:solidFill>
                          <a:effectLst/>
                          <a:latin typeface="Source Sans Pro" panose="020B0503030403020204" pitchFamily="34" charset="0"/>
                        </a:rPr>
                        <a:t>Total Up Front Investment</a:t>
                      </a:r>
                    </a:p>
                  </a:txBody>
                  <a:tcPr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algn="ctr"/>
                      <a:r>
                        <a:rPr lang="en-US" sz="1600" b="1" dirty="0">
                          <a:solidFill>
                            <a:schemeClr val="bg1"/>
                          </a:solidFill>
                          <a:effectLst/>
                          <a:latin typeface="Source Sans Pro" panose="020B0503030403020204" pitchFamily="34" charset="0"/>
                        </a:rPr>
                        <a:t>$57,000</a:t>
                      </a:r>
                    </a:p>
                  </a:txBody>
                  <a:tcPr marL="0"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algn="ctr"/>
                      <a:r>
                        <a:rPr lang="en-US" sz="1600" b="1" dirty="0">
                          <a:solidFill>
                            <a:schemeClr val="bg1"/>
                          </a:solidFill>
                          <a:effectLst/>
                          <a:latin typeface="Source Sans Pro" panose="020B0503030403020204" pitchFamily="34" charset="0"/>
                        </a:rPr>
                        <a:t>$514,000</a:t>
                      </a:r>
                    </a:p>
                  </a:txBody>
                  <a:tcPr marL="0"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algn="ctr"/>
                      <a:r>
                        <a:rPr lang="en-US" sz="1600" b="1" dirty="0">
                          <a:solidFill>
                            <a:schemeClr val="bg1"/>
                          </a:solidFill>
                          <a:effectLst/>
                          <a:latin typeface="Source Sans Pro" panose="020B0503030403020204" pitchFamily="34" charset="0"/>
                        </a:rPr>
                        <a:t>$4,280,000</a:t>
                      </a:r>
                    </a:p>
                  </a:txBody>
                  <a:tcPr marL="0"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extLst>
                  <a:ext uri="{0D108BD9-81ED-4DB2-BD59-A6C34878D82A}">
                    <a16:rowId xmlns:a16="http://schemas.microsoft.com/office/drawing/2014/main" val="511144066"/>
                  </a:ext>
                </a:extLst>
              </a:tr>
              <a:tr h="396989">
                <a:tc>
                  <a:txBody>
                    <a:bodyPr/>
                    <a:lstStyle/>
                    <a:p>
                      <a:pPr marL="0" algn="l" defTabSz="914400" rtl="0" eaLnBrk="1" latinLnBrk="0" hangingPunct="1"/>
                      <a:r>
                        <a:rPr lang="en-US" sz="1800" b="1" kern="1200" dirty="0" err="1">
                          <a:solidFill>
                            <a:schemeClr val="bg1"/>
                          </a:solidFill>
                          <a:effectLst/>
                          <a:latin typeface="Source Sans Pro" panose="020B0503030403020204" pitchFamily="34" charset="0"/>
                          <a:ea typeface="+mn-ea"/>
                          <a:cs typeface="+mn-cs"/>
                        </a:rPr>
                        <a:t>Emrgy</a:t>
                      </a:r>
                      <a:r>
                        <a:rPr lang="en-US" sz="1800" b="1" kern="1200" dirty="0">
                          <a:solidFill>
                            <a:schemeClr val="bg1"/>
                          </a:solidFill>
                          <a:effectLst/>
                          <a:latin typeface="Source Sans Pro" panose="020B0503030403020204" pitchFamily="34" charset="0"/>
                          <a:ea typeface="+mn-ea"/>
                          <a:cs typeface="+mn-cs"/>
                        </a:rPr>
                        <a:t> COGS</a:t>
                      </a:r>
                    </a:p>
                  </a:txBody>
                  <a:tcPr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69000"/>
                      </a:schemeClr>
                    </a:solidFill>
                  </a:tcPr>
                </a:tc>
                <a:tc>
                  <a:txBody>
                    <a:bodyPr/>
                    <a:lstStyle/>
                    <a:p>
                      <a:pPr marL="0" algn="l" defTabSz="914400" rtl="0" eaLnBrk="1" latinLnBrk="0" hangingPunct="1"/>
                      <a:endParaRPr lang="en-US" sz="1800" b="1" kern="1200" dirty="0">
                        <a:solidFill>
                          <a:schemeClr val="bg1"/>
                        </a:solidFill>
                        <a:effectLst/>
                        <a:latin typeface="Source Sans Pro" panose="020B0503030403020204" pitchFamily="34" charset="0"/>
                        <a:ea typeface="+mn-ea"/>
                        <a:cs typeface="+mn-cs"/>
                      </a:endParaRPr>
                    </a:p>
                  </a:txBody>
                  <a:tcPr marL="0" marR="0" marT="0" marB="0">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69000"/>
                      </a:schemeClr>
                    </a:solidFill>
                  </a:tcPr>
                </a:tc>
                <a:tc>
                  <a:txBody>
                    <a:bodyPr/>
                    <a:lstStyle/>
                    <a:p>
                      <a:pPr marL="0" algn="l" defTabSz="914400" rtl="0" eaLnBrk="1" latinLnBrk="0" hangingPunct="1"/>
                      <a:endParaRPr lang="en-US" sz="1800" b="1" kern="1200" dirty="0">
                        <a:solidFill>
                          <a:schemeClr val="bg1"/>
                        </a:solidFill>
                        <a:effectLst/>
                        <a:latin typeface="Source Sans Pro" panose="020B0503030403020204" pitchFamily="34" charset="0"/>
                        <a:ea typeface="+mn-ea"/>
                        <a:cs typeface="+mn-cs"/>
                      </a:endParaRPr>
                    </a:p>
                  </a:txBody>
                  <a:tcPr marL="0" marR="0" marT="0" marB="0">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69000"/>
                      </a:schemeClr>
                    </a:solidFill>
                  </a:tcPr>
                </a:tc>
                <a:tc>
                  <a:txBody>
                    <a:bodyPr/>
                    <a:lstStyle/>
                    <a:p>
                      <a:pPr marL="0" algn="l" defTabSz="914400" rtl="0" eaLnBrk="1" latinLnBrk="0" hangingPunct="1"/>
                      <a:endParaRPr lang="en-US" sz="1800" b="1" kern="1200" dirty="0">
                        <a:solidFill>
                          <a:schemeClr val="bg1"/>
                        </a:solidFill>
                        <a:effectLst/>
                        <a:latin typeface="Source Sans Pro" panose="020B0503030403020204" pitchFamily="34" charset="0"/>
                        <a:ea typeface="+mn-ea"/>
                        <a:cs typeface="+mn-cs"/>
                      </a:endParaRPr>
                    </a:p>
                  </a:txBody>
                  <a:tcPr marL="0" marR="0" marT="0" marB="0">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69000"/>
                      </a:schemeClr>
                    </a:solidFill>
                  </a:tcPr>
                </a:tc>
                <a:extLst>
                  <a:ext uri="{0D108BD9-81ED-4DB2-BD59-A6C34878D82A}">
                    <a16:rowId xmlns:a16="http://schemas.microsoft.com/office/drawing/2014/main" val="2138222372"/>
                  </a:ext>
                </a:extLst>
              </a:tr>
              <a:tr h="310783">
                <a:tc>
                  <a:txBody>
                    <a:bodyPr/>
                    <a:lstStyle/>
                    <a:p>
                      <a:pPr marL="0" algn="l" defTabSz="914400" rtl="0" eaLnBrk="1" latinLnBrk="0" hangingPunct="1"/>
                      <a:r>
                        <a:rPr lang="en-US" sz="1600" b="1" kern="1200" dirty="0">
                          <a:solidFill>
                            <a:schemeClr val="bg1"/>
                          </a:solidFill>
                          <a:effectLst/>
                          <a:latin typeface="Source Sans Pro" panose="020B0503030403020204" pitchFamily="34" charset="0"/>
                          <a:ea typeface="+mn-ea"/>
                          <a:cs typeface="+mn-cs"/>
                        </a:rPr>
                        <a:t>Cost Of Equipment</a:t>
                      </a:r>
                    </a:p>
                  </a:txBody>
                  <a:tcPr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marL="0" algn="ctr" defTabSz="914400" rtl="0" eaLnBrk="1" latinLnBrk="0" hangingPunct="1"/>
                      <a:r>
                        <a:rPr lang="en-US" sz="1600" kern="1200" dirty="0">
                          <a:solidFill>
                            <a:schemeClr val="bg1"/>
                          </a:solidFill>
                          <a:effectLst/>
                          <a:latin typeface="Source Sans Pro" panose="020B0503030403020204" pitchFamily="34" charset="0"/>
                          <a:ea typeface="+mn-ea"/>
                          <a:cs typeface="+mn-cs"/>
                        </a:rPr>
                        <a:t>$25,000</a:t>
                      </a:r>
                    </a:p>
                  </a:txBody>
                  <a:tcPr marL="0"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marL="0" algn="ctr" defTabSz="914400" rtl="0" eaLnBrk="1" latinLnBrk="0" hangingPunct="1"/>
                      <a:r>
                        <a:rPr lang="en-US" sz="1600" kern="1200" dirty="0">
                          <a:solidFill>
                            <a:schemeClr val="bg1"/>
                          </a:solidFill>
                          <a:effectLst/>
                          <a:latin typeface="Source Sans Pro" panose="020B0503030403020204" pitchFamily="34" charset="0"/>
                          <a:ea typeface="+mn-ea"/>
                          <a:cs typeface="+mn-cs"/>
                        </a:rPr>
                        <a:t>$250,000</a:t>
                      </a:r>
                    </a:p>
                  </a:txBody>
                  <a:tcPr marL="0"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marL="0" algn="ctr" defTabSz="914400" rtl="0" eaLnBrk="1" latinLnBrk="0" hangingPunct="1"/>
                      <a:r>
                        <a:rPr lang="en-US" sz="1600" kern="1200" dirty="0">
                          <a:solidFill>
                            <a:schemeClr val="bg1"/>
                          </a:solidFill>
                          <a:effectLst/>
                          <a:latin typeface="Source Sans Pro" panose="020B0503030403020204" pitchFamily="34" charset="0"/>
                          <a:ea typeface="+mn-ea"/>
                          <a:cs typeface="+mn-cs"/>
                        </a:rPr>
                        <a:t>$2,250,000</a:t>
                      </a:r>
                    </a:p>
                  </a:txBody>
                  <a:tcPr marL="0"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extLst>
                  <a:ext uri="{0D108BD9-81ED-4DB2-BD59-A6C34878D82A}">
                    <a16:rowId xmlns:a16="http://schemas.microsoft.com/office/drawing/2014/main" val="2555023696"/>
                  </a:ext>
                </a:extLst>
              </a:tr>
              <a:tr h="310783">
                <a:tc>
                  <a:txBody>
                    <a:bodyPr/>
                    <a:lstStyle/>
                    <a:p>
                      <a:pPr marL="0" algn="l" defTabSz="914400" rtl="0" eaLnBrk="1" latinLnBrk="0" hangingPunct="1"/>
                      <a:r>
                        <a:rPr lang="en-US" sz="1600" b="1" kern="1200" dirty="0">
                          <a:solidFill>
                            <a:schemeClr val="bg1"/>
                          </a:solidFill>
                          <a:effectLst/>
                          <a:latin typeface="Source Sans Pro" panose="020B0503030403020204" pitchFamily="34" charset="0"/>
                          <a:ea typeface="+mn-ea"/>
                          <a:cs typeface="+mn-cs"/>
                        </a:rPr>
                        <a:t>Final Assembly</a:t>
                      </a:r>
                    </a:p>
                  </a:txBody>
                  <a:tcPr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marL="0" algn="ctr" defTabSz="914400" rtl="0" eaLnBrk="1" latinLnBrk="0" hangingPunct="1"/>
                      <a:r>
                        <a:rPr lang="en-US" sz="1600" kern="1200" dirty="0">
                          <a:solidFill>
                            <a:schemeClr val="bg1"/>
                          </a:solidFill>
                          <a:effectLst/>
                          <a:latin typeface="Source Sans Pro" panose="020B0503030403020204" pitchFamily="34" charset="0"/>
                          <a:ea typeface="+mn-ea"/>
                          <a:cs typeface="+mn-cs"/>
                        </a:rPr>
                        <a:t>$500</a:t>
                      </a:r>
                    </a:p>
                  </a:txBody>
                  <a:tcPr marL="0"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marL="0" algn="ctr" defTabSz="914400" rtl="0" eaLnBrk="1" latinLnBrk="0" hangingPunct="1"/>
                      <a:r>
                        <a:rPr lang="en-US" sz="1600" kern="1200" dirty="0">
                          <a:solidFill>
                            <a:schemeClr val="bg1"/>
                          </a:solidFill>
                          <a:effectLst/>
                          <a:latin typeface="Source Sans Pro" panose="020B0503030403020204" pitchFamily="34" charset="0"/>
                          <a:ea typeface="+mn-ea"/>
                          <a:cs typeface="+mn-cs"/>
                        </a:rPr>
                        <a:t>$4,000</a:t>
                      </a:r>
                    </a:p>
                  </a:txBody>
                  <a:tcPr marL="0"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marL="0" algn="ctr" defTabSz="914400" rtl="0" eaLnBrk="1" latinLnBrk="0" hangingPunct="1"/>
                      <a:r>
                        <a:rPr lang="en-US" sz="1600" kern="1200" dirty="0">
                          <a:solidFill>
                            <a:schemeClr val="bg1"/>
                          </a:solidFill>
                          <a:effectLst/>
                          <a:latin typeface="Source Sans Pro" panose="020B0503030403020204" pitchFamily="34" charset="0"/>
                          <a:ea typeface="+mn-ea"/>
                          <a:cs typeface="+mn-cs"/>
                        </a:rPr>
                        <a:t>$40,000</a:t>
                      </a:r>
                    </a:p>
                  </a:txBody>
                  <a:tcPr marL="0"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extLst>
                  <a:ext uri="{0D108BD9-81ED-4DB2-BD59-A6C34878D82A}">
                    <a16:rowId xmlns:a16="http://schemas.microsoft.com/office/drawing/2014/main" val="3772128505"/>
                  </a:ext>
                </a:extLst>
              </a:tr>
              <a:tr h="310783">
                <a:tc>
                  <a:txBody>
                    <a:bodyPr/>
                    <a:lstStyle/>
                    <a:p>
                      <a:pPr marL="0" algn="l" defTabSz="914400" rtl="0" eaLnBrk="1" latinLnBrk="0" hangingPunct="1"/>
                      <a:r>
                        <a:rPr lang="en-US" sz="1600" b="1" kern="1200" dirty="0">
                          <a:solidFill>
                            <a:schemeClr val="bg1"/>
                          </a:solidFill>
                          <a:effectLst/>
                          <a:latin typeface="Source Sans Pro" panose="020B0503030403020204" pitchFamily="34" charset="0"/>
                          <a:ea typeface="+mn-ea"/>
                          <a:cs typeface="+mn-cs"/>
                        </a:rPr>
                        <a:t>Transport To Site</a:t>
                      </a:r>
                    </a:p>
                  </a:txBody>
                  <a:tcPr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marL="0" algn="ctr" defTabSz="914400" rtl="0" eaLnBrk="1" latinLnBrk="0" hangingPunct="1"/>
                      <a:r>
                        <a:rPr lang="en-US" sz="1600" kern="1200" dirty="0">
                          <a:solidFill>
                            <a:schemeClr val="bg1"/>
                          </a:solidFill>
                          <a:effectLst/>
                          <a:latin typeface="Source Sans Pro" panose="020B0503030403020204" pitchFamily="34" charset="0"/>
                          <a:ea typeface="+mn-ea"/>
                          <a:cs typeface="+mn-cs"/>
                        </a:rPr>
                        <a:t>$4,000</a:t>
                      </a:r>
                    </a:p>
                  </a:txBody>
                  <a:tcPr marL="0"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marL="0" algn="ctr" defTabSz="914400" rtl="0" eaLnBrk="1" latinLnBrk="0" hangingPunct="1"/>
                      <a:r>
                        <a:rPr lang="en-US" sz="1600" kern="1200" dirty="0">
                          <a:solidFill>
                            <a:schemeClr val="bg1"/>
                          </a:solidFill>
                          <a:effectLst/>
                          <a:latin typeface="Source Sans Pro" panose="020B0503030403020204" pitchFamily="34" charset="0"/>
                          <a:ea typeface="+mn-ea"/>
                          <a:cs typeface="+mn-cs"/>
                        </a:rPr>
                        <a:t>$8,000</a:t>
                      </a:r>
                    </a:p>
                  </a:txBody>
                  <a:tcPr marL="0"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marL="0" algn="ctr" defTabSz="914400" rtl="0" eaLnBrk="1" latinLnBrk="0" hangingPunct="1"/>
                      <a:r>
                        <a:rPr lang="en-US" sz="1600" kern="1200" dirty="0">
                          <a:solidFill>
                            <a:schemeClr val="bg1"/>
                          </a:solidFill>
                          <a:effectLst/>
                          <a:latin typeface="Source Sans Pro" panose="020B0503030403020204" pitchFamily="34" charset="0"/>
                          <a:ea typeface="+mn-ea"/>
                          <a:cs typeface="+mn-cs"/>
                        </a:rPr>
                        <a:t>$70,000</a:t>
                      </a:r>
                    </a:p>
                  </a:txBody>
                  <a:tcPr marL="0"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extLst>
                  <a:ext uri="{0D108BD9-81ED-4DB2-BD59-A6C34878D82A}">
                    <a16:rowId xmlns:a16="http://schemas.microsoft.com/office/drawing/2014/main" val="503022708"/>
                  </a:ext>
                </a:extLst>
              </a:tr>
              <a:tr h="310783">
                <a:tc>
                  <a:txBody>
                    <a:bodyPr/>
                    <a:lstStyle/>
                    <a:p>
                      <a:pPr marL="0" algn="l" defTabSz="914400" rtl="0" eaLnBrk="1" latinLnBrk="0" hangingPunct="1"/>
                      <a:r>
                        <a:rPr lang="en-US" sz="1600" b="1" kern="1200" dirty="0">
                          <a:solidFill>
                            <a:schemeClr val="bg1"/>
                          </a:solidFill>
                          <a:effectLst/>
                          <a:latin typeface="Source Sans Pro" panose="020B0503030403020204" pitchFamily="34" charset="0"/>
                          <a:ea typeface="+mn-ea"/>
                          <a:cs typeface="+mn-cs"/>
                        </a:rPr>
                        <a:t>Installation</a:t>
                      </a:r>
                    </a:p>
                  </a:txBody>
                  <a:tcPr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marL="0" algn="ctr" defTabSz="914400" rtl="0" eaLnBrk="1" latinLnBrk="0" hangingPunct="1"/>
                      <a:r>
                        <a:rPr lang="en-US" sz="1600" kern="1200" dirty="0">
                          <a:solidFill>
                            <a:schemeClr val="bg1"/>
                          </a:solidFill>
                          <a:effectLst/>
                          <a:latin typeface="Source Sans Pro" panose="020B0503030403020204" pitchFamily="34" charset="0"/>
                          <a:ea typeface="+mn-ea"/>
                          <a:cs typeface="+mn-cs"/>
                        </a:rPr>
                        <a:t>$3,000</a:t>
                      </a:r>
                    </a:p>
                  </a:txBody>
                  <a:tcPr marL="0"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marL="0" algn="ctr" defTabSz="914400" rtl="0" eaLnBrk="1" latinLnBrk="0" hangingPunct="1"/>
                      <a:r>
                        <a:rPr lang="en-US" sz="1600" kern="1200" dirty="0">
                          <a:solidFill>
                            <a:schemeClr val="bg1"/>
                          </a:solidFill>
                          <a:effectLst/>
                          <a:latin typeface="Source Sans Pro" panose="020B0503030403020204" pitchFamily="34" charset="0"/>
                          <a:ea typeface="+mn-ea"/>
                          <a:cs typeface="+mn-cs"/>
                        </a:rPr>
                        <a:t>$6,000</a:t>
                      </a:r>
                    </a:p>
                  </a:txBody>
                  <a:tcPr marL="0"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marL="0" algn="ctr" defTabSz="914400" rtl="0" eaLnBrk="1" latinLnBrk="0" hangingPunct="1"/>
                      <a:r>
                        <a:rPr lang="en-US" sz="1600" kern="1200" dirty="0">
                          <a:solidFill>
                            <a:schemeClr val="bg1"/>
                          </a:solidFill>
                          <a:effectLst/>
                          <a:latin typeface="Source Sans Pro" panose="020B0503030403020204" pitchFamily="34" charset="0"/>
                          <a:ea typeface="+mn-ea"/>
                          <a:cs typeface="+mn-cs"/>
                        </a:rPr>
                        <a:t>$60,000</a:t>
                      </a:r>
                    </a:p>
                  </a:txBody>
                  <a:tcPr marL="0"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extLst>
                  <a:ext uri="{0D108BD9-81ED-4DB2-BD59-A6C34878D82A}">
                    <a16:rowId xmlns:a16="http://schemas.microsoft.com/office/drawing/2014/main" val="3935665796"/>
                  </a:ext>
                </a:extLst>
              </a:tr>
              <a:tr h="310783">
                <a:tc>
                  <a:txBody>
                    <a:bodyPr/>
                    <a:lstStyle/>
                    <a:p>
                      <a:pPr marL="0" algn="l" defTabSz="914400" rtl="0" eaLnBrk="1" latinLnBrk="0" hangingPunct="1"/>
                      <a:r>
                        <a:rPr lang="en-US" sz="1600" b="1" kern="1200" dirty="0">
                          <a:solidFill>
                            <a:schemeClr val="bg1"/>
                          </a:solidFill>
                          <a:effectLst/>
                          <a:latin typeface="Source Sans Pro" panose="020B0503030403020204" pitchFamily="34" charset="0"/>
                          <a:ea typeface="+mn-ea"/>
                          <a:cs typeface="+mn-cs"/>
                        </a:rPr>
                        <a:t>Grid Interconnection</a:t>
                      </a:r>
                    </a:p>
                  </a:txBody>
                  <a:tcPr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marL="0" algn="ctr" defTabSz="914400" rtl="0" eaLnBrk="1" latinLnBrk="0" hangingPunct="1"/>
                      <a:r>
                        <a:rPr lang="en-US" sz="1600" kern="1200" dirty="0">
                          <a:solidFill>
                            <a:schemeClr val="bg1"/>
                          </a:solidFill>
                          <a:effectLst/>
                          <a:latin typeface="Source Sans Pro" panose="020B0503030403020204" pitchFamily="34" charset="0"/>
                          <a:ea typeface="+mn-ea"/>
                          <a:cs typeface="+mn-cs"/>
                        </a:rPr>
                        <a:t>$10,000</a:t>
                      </a:r>
                    </a:p>
                  </a:txBody>
                  <a:tcPr marL="0"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marL="0" algn="ctr" defTabSz="914400" rtl="0" eaLnBrk="1" latinLnBrk="0" hangingPunct="1"/>
                      <a:r>
                        <a:rPr lang="en-US" sz="1600" kern="1200" dirty="0">
                          <a:solidFill>
                            <a:schemeClr val="bg1"/>
                          </a:solidFill>
                          <a:effectLst/>
                          <a:latin typeface="Source Sans Pro" panose="020B0503030403020204" pitchFamily="34" charset="0"/>
                          <a:ea typeface="+mn-ea"/>
                          <a:cs typeface="+mn-cs"/>
                        </a:rPr>
                        <a:t>$100,000</a:t>
                      </a:r>
                    </a:p>
                  </a:txBody>
                  <a:tcPr marL="0"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marL="0" algn="ctr" defTabSz="914400" rtl="0" eaLnBrk="1" latinLnBrk="0" hangingPunct="1"/>
                      <a:r>
                        <a:rPr lang="en-US" sz="1600" kern="1200" dirty="0">
                          <a:solidFill>
                            <a:schemeClr val="bg1"/>
                          </a:solidFill>
                          <a:effectLst/>
                          <a:latin typeface="Source Sans Pro" panose="020B0503030403020204" pitchFamily="34" charset="0"/>
                          <a:ea typeface="+mn-ea"/>
                          <a:cs typeface="+mn-cs"/>
                        </a:rPr>
                        <a:t>$200,000</a:t>
                      </a:r>
                    </a:p>
                  </a:txBody>
                  <a:tcPr marL="0"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extLst>
                  <a:ext uri="{0D108BD9-81ED-4DB2-BD59-A6C34878D82A}">
                    <a16:rowId xmlns:a16="http://schemas.microsoft.com/office/drawing/2014/main" val="484444291"/>
                  </a:ext>
                </a:extLst>
              </a:tr>
              <a:tr h="310783">
                <a:tc>
                  <a:txBody>
                    <a:bodyPr/>
                    <a:lstStyle/>
                    <a:p>
                      <a:pPr marL="0" algn="l" defTabSz="914400" rtl="0" eaLnBrk="1" latinLnBrk="0" hangingPunct="1"/>
                      <a:r>
                        <a:rPr lang="en-US" sz="1600" b="1" kern="1200" dirty="0">
                          <a:solidFill>
                            <a:schemeClr val="bg1"/>
                          </a:solidFill>
                          <a:effectLst/>
                          <a:latin typeface="Source Sans Pro" panose="020B0503030403020204" pitchFamily="34" charset="0"/>
                          <a:ea typeface="+mn-ea"/>
                          <a:cs typeface="+mn-cs"/>
                        </a:rPr>
                        <a:t>Total Cost Of Goods </a:t>
                      </a:r>
                    </a:p>
                  </a:txBody>
                  <a:tcPr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marL="0" algn="ctr" defTabSz="914400" rtl="0" eaLnBrk="1" latinLnBrk="0" hangingPunct="1"/>
                      <a:r>
                        <a:rPr lang="en-US" sz="1600" b="1" kern="1200" dirty="0">
                          <a:solidFill>
                            <a:schemeClr val="bg1"/>
                          </a:solidFill>
                          <a:effectLst/>
                          <a:latin typeface="Source Sans Pro" panose="020B0503030403020204" pitchFamily="34" charset="0"/>
                          <a:ea typeface="+mn-ea"/>
                          <a:cs typeface="+mn-cs"/>
                        </a:rPr>
                        <a:t>$42,000</a:t>
                      </a:r>
                    </a:p>
                  </a:txBody>
                  <a:tcPr marL="0"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marL="0" algn="ctr" defTabSz="914400" rtl="0" eaLnBrk="1" latinLnBrk="0" hangingPunct="1"/>
                      <a:r>
                        <a:rPr lang="en-US" sz="1600" b="1" kern="1200" dirty="0">
                          <a:solidFill>
                            <a:schemeClr val="bg1"/>
                          </a:solidFill>
                          <a:effectLst/>
                          <a:latin typeface="Source Sans Pro" panose="020B0503030403020204" pitchFamily="34" charset="0"/>
                          <a:ea typeface="+mn-ea"/>
                          <a:cs typeface="+mn-cs"/>
                        </a:rPr>
                        <a:t>$368,000</a:t>
                      </a:r>
                    </a:p>
                  </a:txBody>
                  <a:tcPr marL="0"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tc>
                  <a:txBody>
                    <a:bodyPr/>
                    <a:lstStyle/>
                    <a:p>
                      <a:pPr marL="0" algn="ctr" defTabSz="914400" rtl="0" eaLnBrk="1" latinLnBrk="0" hangingPunct="1"/>
                      <a:r>
                        <a:rPr lang="en-US" sz="1600" b="1" kern="1200" dirty="0">
                          <a:solidFill>
                            <a:schemeClr val="bg1"/>
                          </a:solidFill>
                          <a:effectLst/>
                          <a:latin typeface="Source Sans Pro" panose="020B0503030403020204" pitchFamily="34" charset="0"/>
                          <a:ea typeface="+mn-ea"/>
                          <a:cs typeface="+mn-cs"/>
                        </a:rPr>
                        <a:t>$2,620,000</a:t>
                      </a:r>
                    </a:p>
                  </a:txBody>
                  <a:tcPr marL="0"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44000"/>
                      </a:schemeClr>
                    </a:solidFill>
                  </a:tcPr>
                </a:tc>
                <a:extLst>
                  <a:ext uri="{0D108BD9-81ED-4DB2-BD59-A6C34878D82A}">
                    <a16:rowId xmlns:a16="http://schemas.microsoft.com/office/drawing/2014/main" val="4238740122"/>
                  </a:ext>
                </a:extLst>
              </a:tr>
              <a:tr h="310783">
                <a:tc>
                  <a:txBody>
                    <a:bodyPr/>
                    <a:lstStyle/>
                    <a:p>
                      <a:pPr marL="0" algn="l" defTabSz="914400" rtl="0" eaLnBrk="1" latinLnBrk="0" hangingPunct="1"/>
                      <a:r>
                        <a:rPr lang="en-US" sz="1600" b="1" kern="1200" dirty="0">
                          <a:solidFill>
                            <a:schemeClr val="tx1"/>
                          </a:solidFill>
                          <a:effectLst/>
                          <a:latin typeface="Source Sans Pro" panose="020B0503030403020204" pitchFamily="34" charset="0"/>
                          <a:ea typeface="+mn-ea"/>
                          <a:cs typeface="+mn-cs"/>
                        </a:rPr>
                        <a:t>Gross  Margin</a:t>
                      </a:r>
                    </a:p>
                  </a:txBody>
                  <a:tcPr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80000"/>
                      </a:schemeClr>
                    </a:solidFill>
                  </a:tcPr>
                </a:tc>
                <a:tc>
                  <a:txBody>
                    <a:bodyPr/>
                    <a:lstStyle/>
                    <a:p>
                      <a:pPr marL="0" algn="ctr" defTabSz="914400" rtl="0" eaLnBrk="1" latinLnBrk="0" hangingPunct="1"/>
                      <a:r>
                        <a:rPr lang="en-US" sz="1600" b="1" kern="1200" dirty="0">
                          <a:solidFill>
                            <a:schemeClr val="tx1"/>
                          </a:solidFill>
                          <a:effectLst/>
                          <a:latin typeface="Source Sans Pro" panose="020B0503030403020204" pitchFamily="34" charset="0"/>
                          <a:ea typeface="+mn-ea"/>
                          <a:cs typeface="+mn-cs"/>
                        </a:rPr>
                        <a:t>$15,000</a:t>
                      </a:r>
                    </a:p>
                  </a:txBody>
                  <a:tcPr marL="0"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80000"/>
                      </a:schemeClr>
                    </a:solidFill>
                  </a:tcPr>
                </a:tc>
                <a:tc>
                  <a:txBody>
                    <a:bodyPr/>
                    <a:lstStyle/>
                    <a:p>
                      <a:pPr marL="0" algn="ctr" defTabSz="914400" rtl="0" eaLnBrk="1" latinLnBrk="0" hangingPunct="1"/>
                      <a:r>
                        <a:rPr lang="en-US" sz="1600" b="1" kern="1200" dirty="0">
                          <a:solidFill>
                            <a:schemeClr val="tx1"/>
                          </a:solidFill>
                          <a:effectLst/>
                          <a:latin typeface="Source Sans Pro" panose="020B0503030403020204" pitchFamily="34" charset="0"/>
                          <a:ea typeface="+mn-ea"/>
                          <a:cs typeface="+mn-cs"/>
                        </a:rPr>
                        <a:t>$146,000</a:t>
                      </a:r>
                    </a:p>
                  </a:txBody>
                  <a:tcPr marL="0"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80000"/>
                      </a:schemeClr>
                    </a:solidFill>
                  </a:tcPr>
                </a:tc>
                <a:tc>
                  <a:txBody>
                    <a:bodyPr/>
                    <a:lstStyle/>
                    <a:p>
                      <a:pPr marL="0" algn="ctr" defTabSz="914400" rtl="0" eaLnBrk="1" latinLnBrk="0" hangingPunct="1"/>
                      <a:r>
                        <a:rPr lang="en-US" sz="1600" b="1" kern="1200" dirty="0">
                          <a:solidFill>
                            <a:schemeClr val="tx1"/>
                          </a:solidFill>
                          <a:effectLst/>
                          <a:latin typeface="Source Sans Pro" panose="020B0503030403020204" pitchFamily="34" charset="0"/>
                          <a:ea typeface="+mn-ea"/>
                          <a:cs typeface="+mn-cs"/>
                        </a:rPr>
                        <a:t>$1,660,000</a:t>
                      </a:r>
                    </a:p>
                  </a:txBody>
                  <a:tcPr marL="0"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80000"/>
                      </a:schemeClr>
                    </a:solidFill>
                  </a:tcPr>
                </a:tc>
                <a:extLst>
                  <a:ext uri="{0D108BD9-81ED-4DB2-BD59-A6C34878D82A}">
                    <a16:rowId xmlns:a16="http://schemas.microsoft.com/office/drawing/2014/main" val="2234671169"/>
                  </a:ext>
                </a:extLst>
              </a:tr>
              <a:tr h="310783">
                <a:tc>
                  <a:txBody>
                    <a:bodyPr/>
                    <a:lstStyle/>
                    <a:p>
                      <a:pPr marL="0" algn="l" defTabSz="914400" rtl="0" eaLnBrk="1" latinLnBrk="0" hangingPunct="1"/>
                      <a:r>
                        <a:rPr lang="en-US" sz="1600" b="1" kern="1200" dirty="0">
                          <a:solidFill>
                            <a:schemeClr val="tx1"/>
                          </a:solidFill>
                          <a:effectLst/>
                          <a:latin typeface="Source Sans Pro" panose="020B0503030403020204" pitchFamily="34" charset="0"/>
                          <a:ea typeface="+mn-ea"/>
                          <a:cs typeface="+mn-cs"/>
                        </a:rPr>
                        <a:t>Gross Margin %</a:t>
                      </a:r>
                    </a:p>
                  </a:txBody>
                  <a:tcPr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80000"/>
                      </a:schemeClr>
                    </a:solidFill>
                  </a:tcPr>
                </a:tc>
                <a:tc>
                  <a:txBody>
                    <a:bodyPr/>
                    <a:lstStyle/>
                    <a:p>
                      <a:pPr marL="0" algn="ctr" defTabSz="914400" rtl="0" eaLnBrk="1" latinLnBrk="0" hangingPunct="1"/>
                      <a:r>
                        <a:rPr lang="en-US" sz="1600" b="1" kern="1200" dirty="0">
                          <a:solidFill>
                            <a:schemeClr val="tx1"/>
                          </a:solidFill>
                          <a:effectLst/>
                          <a:latin typeface="Source Sans Pro" panose="020B0503030403020204" pitchFamily="34" charset="0"/>
                          <a:ea typeface="+mn-ea"/>
                          <a:cs typeface="+mn-cs"/>
                        </a:rPr>
                        <a:t>26%</a:t>
                      </a:r>
                    </a:p>
                  </a:txBody>
                  <a:tcPr marL="0"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80000"/>
                      </a:schemeClr>
                    </a:solidFill>
                  </a:tcPr>
                </a:tc>
                <a:tc>
                  <a:txBody>
                    <a:bodyPr/>
                    <a:lstStyle/>
                    <a:p>
                      <a:pPr marL="0" algn="ctr" defTabSz="914400" rtl="0" eaLnBrk="1" latinLnBrk="0" hangingPunct="1"/>
                      <a:r>
                        <a:rPr lang="en-US" sz="1600" b="1" kern="1200" dirty="0">
                          <a:solidFill>
                            <a:schemeClr val="tx1"/>
                          </a:solidFill>
                          <a:effectLst/>
                          <a:latin typeface="Source Sans Pro" panose="020B0503030403020204" pitchFamily="34" charset="0"/>
                          <a:ea typeface="+mn-ea"/>
                          <a:cs typeface="+mn-cs"/>
                        </a:rPr>
                        <a:t>28%</a:t>
                      </a:r>
                    </a:p>
                  </a:txBody>
                  <a:tcPr marL="0"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80000"/>
                      </a:schemeClr>
                    </a:solidFill>
                  </a:tcPr>
                </a:tc>
                <a:tc>
                  <a:txBody>
                    <a:bodyPr/>
                    <a:lstStyle/>
                    <a:p>
                      <a:pPr marL="0" algn="ctr" defTabSz="914400" rtl="0" eaLnBrk="1" latinLnBrk="0" hangingPunct="1"/>
                      <a:r>
                        <a:rPr lang="en-US" sz="1600" b="1" kern="1200" dirty="0">
                          <a:solidFill>
                            <a:schemeClr val="tx1"/>
                          </a:solidFill>
                          <a:effectLst/>
                          <a:latin typeface="Source Sans Pro" panose="020B0503030403020204" pitchFamily="34" charset="0"/>
                          <a:ea typeface="+mn-ea"/>
                          <a:cs typeface="+mn-cs"/>
                        </a:rPr>
                        <a:t>39%</a:t>
                      </a:r>
                    </a:p>
                  </a:txBody>
                  <a:tcPr marL="0" marR="0" marT="0" marB="0" anchor="ctr">
                    <a:lnL w="9525" cap="flat" cmpd="sng" algn="ctr">
                      <a:noFill/>
                      <a:prstDash val="solid"/>
                      <a:round/>
                      <a:headEnd type="none" w="med" len="med"/>
                      <a:tailEnd type="none" w="med" len="med"/>
                    </a:lnL>
                    <a:lnR w="9525"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solidFill>
                      <a:schemeClr val="bg1">
                        <a:alpha val="80000"/>
                      </a:schemeClr>
                    </a:solidFill>
                  </a:tcPr>
                </a:tc>
                <a:extLst>
                  <a:ext uri="{0D108BD9-81ED-4DB2-BD59-A6C34878D82A}">
                    <a16:rowId xmlns:a16="http://schemas.microsoft.com/office/drawing/2014/main" val="2517778411"/>
                  </a:ext>
                </a:extLst>
              </a:tr>
            </a:tbl>
          </a:graphicData>
        </a:graphic>
      </p:graphicFrame>
      <p:sp>
        <p:nvSpPr>
          <p:cNvPr id="11" name="Rectangle 10">
            <a:extLst>
              <a:ext uri="{FF2B5EF4-FFF2-40B4-BE49-F238E27FC236}">
                <a16:creationId xmlns:a16="http://schemas.microsoft.com/office/drawing/2014/main" id="{0B5AA922-B5E5-A748-84C1-BD397E292216}"/>
              </a:ext>
            </a:extLst>
          </p:cNvPr>
          <p:cNvSpPr/>
          <p:nvPr/>
        </p:nvSpPr>
        <p:spPr>
          <a:xfrm>
            <a:off x="321364" y="1192462"/>
            <a:ext cx="5225142" cy="400110"/>
          </a:xfrm>
          <a:prstGeom prst="rect">
            <a:avLst/>
          </a:prstGeom>
        </p:spPr>
        <p:txBody>
          <a:bodyPr wrap="square">
            <a:spAutoFit/>
          </a:bodyPr>
          <a:lstStyle/>
          <a:p>
            <a:pPr marL="0" lvl="1" fontAlgn="base">
              <a:defRPr sz="2200">
                <a:solidFill>
                  <a:srgbClr val="FFFFFF"/>
                </a:solidFill>
                <a:latin typeface="Helvetica Neue"/>
                <a:ea typeface="Helvetica Neue"/>
                <a:cs typeface="Helvetica Neue"/>
                <a:sym typeface="Helvetica Neue"/>
              </a:defRPr>
            </a:pPr>
            <a:r>
              <a:rPr lang="en-US" sz="2000" b="1" dirty="0">
                <a:solidFill>
                  <a:schemeClr val="bg1"/>
                </a:solidFill>
                <a:latin typeface="Source Sans Pro Light" panose="020B0403030403020204" pitchFamily="34" charset="0"/>
                <a:ea typeface="Source Sans Pro Light" panose="020B0403030403020204" pitchFamily="34" charset="0"/>
              </a:rPr>
              <a:t>ATTRACTIVE TO  EMRGY</a:t>
            </a:r>
            <a:endParaRPr lang="en-US" sz="1600" b="1" dirty="0">
              <a:solidFill>
                <a:schemeClr val="accent1">
                  <a:lumMod val="20000"/>
                  <a:lumOff val="80000"/>
                </a:schemeClr>
              </a:solidFill>
              <a:latin typeface="Source Sans Pro Light" panose="020B0403030403020204" pitchFamily="34" charset="0"/>
              <a:ea typeface="Source Sans Pro Light" panose="020B0403030403020204" pitchFamily="34" charset="0"/>
            </a:endParaRPr>
          </a:p>
        </p:txBody>
      </p:sp>
      <p:sp>
        <p:nvSpPr>
          <p:cNvPr id="5" name="Title 4">
            <a:extLst>
              <a:ext uri="{FF2B5EF4-FFF2-40B4-BE49-F238E27FC236}">
                <a16:creationId xmlns:a16="http://schemas.microsoft.com/office/drawing/2014/main" id="{77B3E795-1F43-D347-8486-9D2F278AFA27}"/>
              </a:ext>
            </a:extLst>
          </p:cNvPr>
          <p:cNvSpPr>
            <a:spLocks noGrp="1"/>
          </p:cNvSpPr>
          <p:nvPr>
            <p:ph type="title"/>
          </p:nvPr>
        </p:nvSpPr>
        <p:spPr>
          <a:xfrm>
            <a:off x="321364" y="66954"/>
            <a:ext cx="7351645" cy="1325563"/>
          </a:xfrm>
        </p:spPr>
        <p:txBody>
          <a:bodyPr>
            <a:normAutofit/>
          </a:bodyPr>
          <a:lstStyle/>
          <a:p>
            <a:r>
              <a:rPr lang="en-US" sz="3800" dirty="0"/>
              <a:t>UNIT ECONOMICS</a:t>
            </a:r>
          </a:p>
        </p:txBody>
      </p:sp>
    </p:spTree>
    <p:extLst>
      <p:ext uri="{BB962C8B-B14F-4D97-AF65-F5344CB8AC3E}">
        <p14:creationId xmlns:p14="http://schemas.microsoft.com/office/powerpoint/2010/main" val="1936822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7B3E795-1F43-D347-8486-9D2F278AFA27}"/>
              </a:ext>
            </a:extLst>
          </p:cNvPr>
          <p:cNvSpPr>
            <a:spLocks noGrp="1"/>
          </p:cNvSpPr>
          <p:nvPr>
            <p:ph type="title"/>
          </p:nvPr>
        </p:nvSpPr>
        <p:spPr>
          <a:xfrm>
            <a:off x="711926" y="1316668"/>
            <a:ext cx="3539348" cy="4622612"/>
          </a:xfrm>
        </p:spPr>
        <p:txBody>
          <a:bodyPr>
            <a:normAutofit/>
          </a:bodyPr>
          <a:lstStyle/>
          <a:p>
            <a:r>
              <a:rPr lang="en-US" sz="3400" dirty="0"/>
              <a:t>Margins will continue to rise despite </a:t>
            </a:r>
            <a:r>
              <a:rPr lang="en-US" sz="3400" dirty="0" err="1"/>
              <a:t>Emrgy’s</a:t>
            </a:r>
            <a:r>
              <a:rPr lang="en-US" sz="3400" dirty="0"/>
              <a:t> increasingly competitive pricing.</a:t>
            </a:r>
          </a:p>
        </p:txBody>
      </p:sp>
      <p:graphicFrame>
        <p:nvGraphicFramePr>
          <p:cNvPr id="4" name="Chart 3">
            <a:extLst>
              <a:ext uri="{FF2B5EF4-FFF2-40B4-BE49-F238E27FC236}">
                <a16:creationId xmlns:a16="http://schemas.microsoft.com/office/drawing/2014/main" id="{55314815-3163-454C-9BEE-0E038A90D4F0}"/>
              </a:ext>
            </a:extLst>
          </p:cNvPr>
          <p:cNvGraphicFramePr>
            <a:graphicFrameLocks/>
          </p:cNvGraphicFramePr>
          <p:nvPr>
            <p:extLst>
              <p:ext uri="{D42A27DB-BD31-4B8C-83A1-F6EECF244321}">
                <p14:modId xmlns:p14="http://schemas.microsoft.com/office/powerpoint/2010/main" val="1799323836"/>
              </p:ext>
            </p:extLst>
          </p:nvPr>
        </p:nvGraphicFramePr>
        <p:xfrm>
          <a:off x="4622075" y="1316668"/>
          <a:ext cx="6857999" cy="4749179"/>
        </p:xfrm>
        <a:graphic>
          <a:graphicData uri="http://schemas.openxmlformats.org/drawingml/2006/chart">
            <c:chart xmlns:c="http://schemas.openxmlformats.org/drawingml/2006/chart" xmlns:r="http://schemas.openxmlformats.org/officeDocument/2006/relationships" r:id="rId3"/>
          </a:graphicData>
        </a:graphic>
      </p:graphicFrame>
      <p:sp>
        <p:nvSpPr>
          <p:cNvPr id="7" name="Title 4">
            <a:extLst>
              <a:ext uri="{FF2B5EF4-FFF2-40B4-BE49-F238E27FC236}">
                <a16:creationId xmlns:a16="http://schemas.microsoft.com/office/drawing/2014/main" id="{926ED4E6-6D9B-8C4F-9BEB-3C263900DB84}"/>
              </a:ext>
            </a:extLst>
          </p:cNvPr>
          <p:cNvSpPr txBox="1">
            <a:spLocks/>
          </p:cNvSpPr>
          <p:nvPr/>
        </p:nvSpPr>
        <p:spPr>
          <a:xfrm>
            <a:off x="321364" y="66954"/>
            <a:ext cx="8145303"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200" b="0" i="0" kern="1200">
                <a:solidFill>
                  <a:schemeClr val="bg1"/>
                </a:solidFill>
                <a:latin typeface="Roboto Thin" panose="02000000000000000000" pitchFamily="2" charset="0"/>
                <a:ea typeface="Roboto Thin" panose="02000000000000000000" pitchFamily="2" charset="0"/>
                <a:cs typeface="+mj-cs"/>
              </a:defRPr>
            </a:lvl1pPr>
          </a:lstStyle>
          <a:p>
            <a:r>
              <a:rPr lang="en-US" sz="3800" dirty="0"/>
              <a:t>UNIT ECONOMICS TRAJECTORY</a:t>
            </a:r>
          </a:p>
        </p:txBody>
      </p:sp>
    </p:spTree>
    <p:extLst>
      <p:ext uri="{BB962C8B-B14F-4D97-AF65-F5344CB8AC3E}">
        <p14:creationId xmlns:p14="http://schemas.microsoft.com/office/powerpoint/2010/main" val="16132050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 name="Picture 60" descr="A close up of a logo&#10;&#10;Description automatically generated">
            <a:extLst>
              <a:ext uri="{FF2B5EF4-FFF2-40B4-BE49-F238E27FC236}">
                <a16:creationId xmlns:a16="http://schemas.microsoft.com/office/drawing/2014/main" id="{E537E2B6-ED43-4942-BCD6-079735B404B1}"/>
              </a:ext>
            </a:extLst>
          </p:cNvPr>
          <p:cNvPicPr>
            <a:picLocks noChangeAspect="1"/>
          </p:cNvPicPr>
          <p:nvPr/>
        </p:nvPicPr>
        <p:blipFill rotWithShape="1">
          <a:blip r:embed="rId3">
            <a:extLst>
              <a:ext uri="{28A0092B-C50C-407E-A947-70E740481C1C}">
                <a14:useLocalDpi xmlns:a14="http://schemas.microsoft.com/office/drawing/2010/main"/>
              </a:ext>
            </a:extLst>
          </a:blip>
          <a:srcRect t="1" b="10279"/>
          <a:stretch/>
        </p:blipFill>
        <p:spPr>
          <a:xfrm rot="10800000">
            <a:off x="736414" y="5111939"/>
            <a:ext cx="10397067" cy="1317233"/>
          </a:xfrm>
          <a:prstGeom prst="rect">
            <a:avLst/>
          </a:prstGeom>
        </p:spPr>
      </p:pic>
      <p:pic>
        <p:nvPicPr>
          <p:cNvPr id="38" name="Picture 37">
            <a:extLst>
              <a:ext uri="{FF2B5EF4-FFF2-40B4-BE49-F238E27FC236}">
                <a16:creationId xmlns:a16="http://schemas.microsoft.com/office/drawing/2014/main" id="{D6960B13-BCD3-5E4E-B919-C4C2B92F6F4C}"/>
              </a:ext>
            </a:extLst>
          </p:cNvPr>
          <p:cNvPicPr>
            <a:picLocks noChangeAspect="1"/>
          </p:cNvPicPr>
          <p:nvPr/>
        </p:nvPicPr>
        <p:blipFill>
          <a:blip r:embed="rId4"/>
          <a:stretch>
            <a:fillRect/>
          </a:stretch>
        </p:blipFill>
        <p:spPr>
          <a:xfrm>
            <a:off x="2910560" y="2526203"/>
            <a:ext cx="509707" cy="509707"/>
          </a:xfrm>
          <a:prstGeom prst="rect">
            <a:avLst/>
          </a:prstGeom>
        </p:spPr>
      </p:pic>
      <p:pic>
        <p:nvPicPr>
          <p:cNvPr id="59" name="Picture 58" descr="A picture containing food&#10;&#10;Description automatically generated">
            <a:extLst>
              <a:ext uri="{FF2B5EF4-FFF2-40B4-BE49-F238E27FC236}">
                <a16:creationId xmlns:a16="http://schemas.microsoft.com/office/drawing/2014/main" id="{BE6E2967-AB55-364B-A847-F678CC7B89B2}"/>
              </a:ext>
            </a:extLst>
          </p:cNvPr>
          <p:cNvPicPr>
            <a:picLocks noChangeAspect="1"/>
          </p:cNvPicPr>
          <p:nvPr/>
        </p:nvPicPr>
        <p:blipFill>
          <a:blip r:embed="rId5"/>
          <a:stretch>
            <a:fillRect/>
          </a:stretch>
        </p:blipFill>
        <p:spPr>
          <a:xfrm>
            <a:off x="1006847" y="1505813"/>
            <a:ext cx="10422440" cy="1293092"/>
          </a:xfrm>
          <a:prstGeom prst="rect">
            <a:avLst/>
          </a:prstGeom>
        </p:spPr>
      </p:pic>
      <p:sp>
        <p:nvSpPr>
          <p:cNvPr id="65" name="Title 64">
            <a:extLst>
              <a:ext uri="{FF2B5EF4-FFF2-40B4-BE49-F238E27FC236}">
                <a16:creationId xmlns:a16="http://schemas.microsoft.com/office/drawing/2014/main" id="{AC0A5479-D555-6D47-8FC5-3B42B96EDF7C}"/>
              </a:ext>
            </a:extLst>
          </p:cNvPr>
          <p:cNvSpPr>
            <a:spLocks noGrp="1"/>
          </p:cNvSpPr>
          <p:nvPr>
            <p:ph type="title"/>
          </p:nvPr>
        </p:nvSpPr>
        <p:spPr/>
        <p:txBody>
          <a:bodyPr>
            <a:normAutofit/>
          </a:bodyPr>
          <a:lstStyle/>
          <a:p>
            <a:r>
              <a:rPr lang="en-US" dirty="0">
                <a:solidFill>
                  <a:schemeClr val="bg1"/>
                </a:solidFill>
                <a:latin typeface="Roboto Thin" panose="02000000000000000000" pitchFamily="2" charset="0"/>
                <a:ea typeface="Roboto Thin" panose="02000000000000000000" pitchFamily="2" charset="0"/>
              </a:rPr>
              <a:t>VALUE CHAIN</a:t>
            </a:r>
          </a:p>
        </p:txBody>
      </p:sp>
      <p:pic>
        <p:nvPicPr>
          <p:cNvPr id="67" name="Picture 66">
            <a:extLst>
              <a:ext uri="{FF2B5EF4-FFF2-40B4-BE49-F238E27FC236}">
                <a16:creationId xmlns:a16="http://schemas.microsoft.com/office/drawing/2014/main" id="{713C43BA-76C6-C54A-BAFD-F3E7F44BEAA0}"/>
              </a:ext>
            </a:extLst>
          </p:cNvPr>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4508123" y="1884386"/>
            <a:ext cx="1237849" cy="623941"/>
          </a:xfrm>
          <a:prstGeom prst="rect">
            <a:avLst/>
          </a:prstGeom>
          <a:effectLst/>
        </p:spPr>
      </p:pic>
      <p:pic>
        <p:nvPicPr>
          <p:cNvPr id="68" name="Picture 67">
            <a:extLst>
              <a:ext uri="{FF2B5EF4-FFF2-40B4-BE49-F238E27FC236}">
                <a16:creationId xmlns:a16="http://schemas.microsoft.com/office/drawing/2014/main" id="{3A874AAE-9735-F744-B24E-E78E16FEE1B4}"/>
              </a:ext>
            </a:extLst>
          </p:cNvPr>
          <p:cNvPicPr>
            <a:picLocks noChangeAspect="1"/>
          </p:cNvPicPr>
          <p:nvPr/>
        </p:nvPicPr>
        <p:blipFill>
          <a:blip r:embed="rId4"/>
          <a:stretch>
            <a:fillRect/>
          </a:stretch>
        </p:blipFill>
        <p:spPr>
          <a:xfrm>
            <a:off x="4854940" y="2526203"/>
            <a:ext cx="509707" cy="509707"/>
          </a:xfrm>
          <a:prstGeom prst="rect">
            <a:avLst/>
          </a:prstGeom>
        </p:spPr>
      </p:pic>
      <p:sp>
        <p:nvSpPr>
          <p:cNvPr id="11" name="Right Arrow 10">
            <a:extLst>
              <a:ext uri="{FF2B5EF4-FFF2-40B4-BE49-F238E27FC236}">
                <a16:creationId xmlns:a16="http://schemas.microsoft.com/office/drawing/2014/main" id="{73C5B247-108F-6644-A557-5251C24155DD}"/>
              </a:ext>
            </a:extLst>
          </p:cNvPr>
          <p:cNvSpPr>
            <a:spLocks noChangeAspect="1"/>
          </p:cNvSpPr>
          <p:nvPr/>
        </p:nvSpPr>
        <p:spPr>
          <a:xfrm>
            <a:off x="1949615" y="3987229"/>
            <a:ext cx="559481" cy="457200"/>
          </a:xfrm>
          <a:prstGeom prst="rightArrow">
            <a:avLst/>
          </a:prstGeom>
          <a:solidFill>
            <a:schemeClr val="bg1">
              <a:alpha val="7490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Arrow 11">
            <a:extLst>
              <a:ext uri="{FF2B5EF4-FFF2-40B4-BE49-F238E27FC236}">
                <a16:creationId xmlns:a16="http://schemas.microsoft.com/office/drawing/2014/main" id="{626D688E-66BD-EF4A-8D51-4687AB19A902}"/>
              </a:ext>
            </a:extLst>
          </p:cNvPr>
          <p:cNvSpPr>
            <a:spLocks noChangeAspect="1"/>
          </p:cNvSpPr>
          <p:nvPr/>
        </p:nvSpPr>
        <p:spPr>
          <a:xfrm>
            <a:off x="3873382" y="3987229"/>
            <a:ext cx="559481" cy="457200"/>
          </a:xfrm>
          <a:prstGeom prst="rightArrow">
            <a:avLst/>
          </a:prstGeom>
          <a:solidFill>
            <a:schemeClr val="bg1">
              <a:alpha val="7490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ight Arrow 12">
            <a:extLst>
              <a:ext uri="{FF2B5EF4-FFF2-40B4-BE49-F238E27FC236}">
                <a16:creationId xmlns:a16="http://schemas.microsoft.com/office/drawing/2014/main" id="{DB20B525-DFE6-CD40-9EAB-103C928585BF}"/>
              </a:ext>
            </a:extLst>
          </p:cNvPr>
          <p:cNvSpPr>
            <a:spLocks noChangeAspect="1"/>
          </p:cNvSpPr>
          <p:nvPr/>
        </p:nvSpPr>
        <p:spPr>
          <a:xfrm>
            <a:off x="5797149" y="3987229"/>
            <a:ext cx="559481" cy="457200"/>
          </a:xfrm>
          <a:prstGeom prst="rightArrow">
            <a:avLst/>
          </a:prstGeom>
          <a:solidFill>
            <a:schemeClr val="bg1">
              <a:alpha val="7490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ight Arrow 13">
            <a:extLst>
              <a:ext uri="{FF2B5EF4-FFF2-40B4-BE49-F238E27FC236}">
                <a16:creationId xmlns:a16="http://schemas.microsoft.com/office/drawing/2014/main" id="{6D5CD783-7208-6C44-B0A4-BBD0D30E513F}"/>
              </a:ext>
            </a:extLst>
          </p:cNvPr>
          <p:cNvSpPr>
            <a:spLocks noChangeAspect="1"/>
          </p:cNvSpPr>
          <p:nvPr/>
        </p:nvSpPr>
        <p:spPr>
          <a:xfrm>
            <a:off x="7720916" y="3987229"/>
            <a:ext cx="559481" cy="457200"/>
          </a:xfrm>
          <a:prstGeom prst="rightArrow">
            <a:avLst/>
          </a:prstGeom>
          <a:solidFill>
            <a:schemeClr val="bg1">
              <a:alpha val="7490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8E7946C2-1089-E240-B012-4611FF6ADA5E}"/>
              </a:ext>
            </a:extLst>
          </p:cNvPr>
          <p:cNvSpPr txBox="1"/>
          <p:nvPr/>
        </p:nvSpPr>
        <p:spPr>
          <a:xfrm>
            <a:off x="2414813" y="3165519"/>
            <a:ext cx="1501203" cy="338555"/>
          </a:xfrm>
          <a:prstGeom prst="rect">
            <a:avLst/>
          </a:prstGeom>
          <a:noFill/>
        </p:spPr>
        <p:txBody>
          <a:bodyPr wrap="square" rtlCol="0">
            <a:spAutoFit/>
          </a:bodyPr>
          <a:lstStyle/>
          <a:p>
            <a:pPr algn="ctr"/>
            <a:r>
              <a:rPr lang="en-US" sz="1600" dirty="0">
                <a:solidFill>
                  <a:schemeClr val="bg1"/>
                </a:solidFill>
                <a:latin typeface="Source Sans Pro" panose="020B0503030403020204" pitchFamily="34" charset="0"/>
                <a:ea typeface="Source Sans Pro" panose="020B0503030403020204" pitchFamily="34" charset="0"/>
              </a:rPr>
              <a:t>Manufacturing</a:t>
            </a:r>
          </a:p>
        </p:txBody>
      </p:sp>
      <p:sp>
        <p:nvSpPr>
          <p:cNvPr id="17" name="TextBox 16">
            <a:extLst>
              <a:ext uri="{FF2B5EF4-FFF2-40B4-BE49-F238E27FC236}">
                <a16:creationId xmlns:a16="http://schemas.microsoft.com/office/drawing/2014/main" id="{1240683D-2785-7A42-BE2A-F76C1085A470}"/>
              </a:ext>
            </a:extLst>
          </p:cNvPr>
          <p:cNvSpPr txBox="1"/>
          <p:nvPr/>
        </p:nvSpPr>
        <p:spPr>
          <a:xfrm>
            <a:off x="8089048" y="3159218"/>
            <a:ext cx="1759644" cy="338555"/>
          </a:xfrm>
          <a:prstGeom prst="rect">
            <a:avLst/>
          </a:prstGeom>
          <a:noFill/>
        </p:spPr>
        <p:txBody>
          <a:bodyPr wrap="square" rtlCol="0">
            <a:spAutoFit/>
          </a:bodyPr>
          <a:lstStyle/>
          <a:p>
            <a:pPr algn="ctr"/>
            <a:r>
              <a:rPr lang="en-US" sz="1600" dirty="0">
                <a:solidFill>
                  <a:schemeClr val="bg1"/>
                </a:solidFill>
                <a:latin typeface="Source Sans Pro" panose="020B0503030403020204" pitchFamily="34" charset="0"/>
                <a:ea typeface="Source Sans Pro" panose="020B0503030403020204" pitchFamily="34" charset="0"/>
              </a:rPr>
              <a:t>Site Development</a:t>
            </a:r>
          </a:p>
        </p:txBody>
      </p:sp>
      <p:sp>
        <p:nvSpPr>
          <p:cNvPr id="18" name="TextBox 17">
            <a:extLst>
              <a:ext uri="{FF2B5EF4-FFF2-40B4-BE49-F238E27FC236}">
                <a16:creationId xmlns:a16="http://schemas.microsoft.com/office/drawing/2014/main" id="{F462F6B3-B708-F741-A49D-772645D784D7}"/>
              </a:ext>
            </a:extLst>
          </p:cNvPr>
          <p:cNvSpPr txBox="1"/>
          <p:nvPr/>
        </p:nvSpPr>
        <p:spPr>
          <a:xfrm>
            <a:off x="4402531" y="3159218"/>
            <a:ext cx="1370810" cy="338555"/>
          </a:xfrm>
          <a:prstGeom prst="rect">
            <a:avLst/>
          </a:prstGeom>
          <a:noFill/>
        </p:spPr>
        <p:txBody>
          <a:bodyPr wrap="square" rtlCol="0">
            <a:spAutoFit/>
          </a:bodyPr>
          <a:lstStyle/>
          <a:p>
            <a:pPr algn="ctr"/>
            <a:r>
              <a:rPr lang="en-US" sz="1600" dirty="0">
                <a:solidFill>
                  <a:schemeClr val="bg1"/>
                </a:solidFill>
                <a:latin typeface="Source Sans Pro" panose="020B0503030403020204" pitchFamily="34" charset="0"/>
                <a:ea typeface="Source Sans Pro" panose="020B0503030403020204" pitchFamily="34" charset="0"/>
              </a:rPr>
              <a:t>Distribution</a:t>
            </a:r>
          </a:p>
        </p:txBody>
      </p:sp>
      <p:sp>
        <p:nvSpPr>
          <p:cNvPr id="19" name="TextBox 18">
            <a:extLst>
              <a:ext uri="{FF2B5EF4-FFF2-40B4-BE49-F238E27FC236}">
                <a16:creationId xmlns:a16="http://schemas.microsoft.com/office/drawing/2014/main" id="{2A1D5CB6-C980-5A46-9A15-1C5860994607}"/>
              </a:ext>
            </a:extLst>
          </p:cNvPr>
          <p:cNvSpPr txBox="1"/>
          <p:nvPr/>
        </p:nvSpPr>
        <p:spPr>
          <a:xfrm>
            <a:off x="9986084" y="3159218"/>
            <a:ext cx="1791932" cy="338555"/>
          </a:xfrm>
          <a:prstGeom prst="rect">
            <a:avLst/>
          </a:prstGeom>
          <a:noFill/>
        </p:spPr>
        <p:txBody>
          <a:bodyPr wrap="square" rtlCol="0">
            <a:spAutoFit/>
          </a:bodyPr>
          <a:lstStyle/>
          <a:p>
            <a:pPr algn="ctr"/>
            <a:r>
              <a:rPr lang="en-US" sz="1600" dirty="0">
                <a:solidFill>
                  <a:schemeClr val="bg1"/>
                </a:solidFill>
                <a:latin typeface="Source Sans Pro" panose="020B0503030403020204" pitchFamily="34" charset="0"/>
                <a:ea typeface="Source Sans Pro" panose="020B0503030403020204" pitchFamily="34" charset="0"/>
              </a:rPr>
              <a:t>Operations</a:t>
            </a:r>
          </a:p>
        </p:txBody>
      </p:sp>
      <p:grpSp>
        <p:nvGrpSpPr>
          <p:cNvPr id="21" name="Group 20">
            <a:extLst>
              <a:ext uri="{FF2B5EF4-FFF2-40B4-BE49-F238E27FC236}">
                <a16:creationId xmlns:a16="http://schemas.microsoft.com/office/drawing/2014/main" id="{5706BE18-C3EC-0143-8561-CAC7C03A3174}"/>
              </a:ext>
            </a:extLst>
          </p:cNvPr>
          <p:cNvGrpSpPr>
            <a:grpSpLocks noChangeAspect="1"/>
          </p:cNvGrpSpPr>
          <p:nvPr/>
        </p:nvGrpSpPr>
        <p:grpSpPr>
          <a:xfrm>
            <a:off x="682627" y="3667016"/>
            <a:ext cx="1088458" cy="1097280"/>
            <a:chOff x="682627" y="3662853"/>
            <a:chExt cx="1186514" cy="1196131"/>
          </a:xfrm>
        </p:grpSpPr>
        <p:sp>
          <p:nvSpPr>
            <p:cNvPr id="6" name="Oval 5">
              <a:extLst>
                <a:ext uri="{FF2B5EF4-FFF2-40B4-BE49-F238E27FC236}">
                  <a16:creationId xmlns:a16="http://schemas.microsoft.com/office/drawing/2014/main" id="{D07B27C7-12FF-1646-99B9-6EED20D2988D}"/>
                </a:ext>
              </a:extLst>
            </p:cNvPr>
            <p:cNvSpPr/>
            <p:nvPr/>
          </p:nvSpPr>
          <p:spPr>
            <a:xfrm>
              <a:off x="682627" y="3662853"/>
              <a:ext cx="1186514" cy="1196131"/>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9" name="Picture 28">
              <a:extLst>
                <a:ext uri="{FF2B5EF4-FFF2-40B4-BE49-F238E27FC236}">
                  <a16:creationId xmlns:a16="http://schemas.microsoft.com/office/drawing/2014/main" id="{ED45750C-475B-5C48-808A-9B40938C7F7C}"/>
                </a:ext>
              </a:extLst>
            </p:cNvPr>
            <p:cNvPicPr>
              <a:picLocks noChangeAspect="1"/>
            </p:cNvPicPr>
            <p:nvPr/>
          </p:nvPicPr>
          <p:blipFill>
            <a:blip r:embed="rId7"/>
            <a:stretch>
              <a:fillRect/>
            </a:stretch>
          </p:blipFill>
          <p:spPr>
            <a:xfrm>
              <a:off x="921098" y="3922070"/>
              <a:ext cx="709571" cy="709495"/>
            </a:xfrm>
            <a:prstGeom prst="rect">
              <a:avLst/>
            </a:prstGeom>
          </p:spPr>
        </p:pic>
      </p:grpSp>
      <p:grpSp>
        <p:nvGrpSpPr>
          <p:cNvPr id="4" name="Group 3">
            <a:extLst>
              <a:ext uri="{FF2B5EF4-FFF2-40B4-BE49-F238E27FC236}">
                <a16:creationId xmlns:a16="http://schemas.microsoft.com/office/drawing/2014/main" id="{858488B8-27A1-5E4B-B3AE-EAB452E4D1EF}"/>
              </a:ext>
            </a:extLst>
          </p:cNvPr>
          <p:cNvGrpSpPr>
            <a:grpSpLocks noChangeAspect="1"/>
          </p:cNvGrpSpPr>
          <p:nvPr/>
        </p:nvGrpSpPr>
        <p:grpSpPr>
          <a:xfrm>
            <a:off x="8402131" y="3667016"/>
            <a:ext cx="1088458" cy="1097280"/>
            <a:chOff x="7819800" y="3656595"/>
            <a:chExt cx="1186514" cy="1196131"/>
          </a:xfrm>
        </p:grpSpPr>
        <p:sp>
          <p:nvSpPr>
            <p:cNvPr id="9" name="Oval 8">
              <a:extLst>
                <a:ext uri="{FF2B5EF4-FFF2-40B4-BE49-F238E27FC236}">
                  <a16:creationId xmlns:a16="http://schemas.microsoft.com/office/drawing/2014/main" id="{EC44BE3B-D176-9F43-9430-3CCBB49DAF5C}"/>
                </a:ext>
              </a:extLst>
            </p:cNvPr>
            <p:cNvSpPr/>
            <p:nvPr/>
          </p:nvSpPr>
          <p:spPr>
            <a:xfrm>
              <a:off x="7819800" y="3656595"/>
              <a:ext cx="1186514" cy="1196131"/>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0" name="Picture 29">
              <a:extLst>
                <a:ext uri="{FF2B5EF4-FFF2-40B4-BE49-F238E27FC236}">
                  <a16:creationId xmlns:a16="http://schemas.microsoft.com/office/drawing/2014/main" id="{0CE05D2E-3D41-544C-8C4C-139F47F81C8F}"/>
                </a:ext>
              </a:extLst>
            </p:cNvPr>
            <p:cNvPicPr>
              <a:picLocks noChangeAspect="1"/>
            </p:cNvPicPr>
            <p:nvPr/>
          </p:nvPicPr>
          <p:blipFill>
            <a:blip r:embed="rId8"/>
            <a:stretch>
              <a:fillRect/>
            </a:stretch>
          </p:blipFill>
          <p:spPr>
            <a:xfrm>
              <a:off x="8064303" y="3873486"/>
              <a:ext cx="660329" cy="665681"/>
            </a:xfrm>
            <a:prstGeom prst="rect">
              <a:avLst/>
            </a:prstGeom>
          </p:spPr>
        </p:pic>
      </p:grpSp>
      <p:sp>
        <p:nvSpPr>
          <p:cNvPr id="8" name="Oval 7">
            <a:extLst>
              <a:ext uri="{FF2B5EF4-FFF2-40B4-BE49-F238E27FC236}">
                <a16:creationId xmlns:a16="http://schemas.microsoft.com/office/drawing/2014/main" id="{6C2E3F3B-B203-3D4A-88A5-EC28193127B9}"/>
              </a:ext>
            </a:extLst>
          </p:cNvPr>
          <p:cNvSpPr/>
          <p:nvPr/>
        </p:nvSpPr>
        <p:spPr>
          <a:xfrm>
            <a:off x="6472255" y="3667016"/>
            <a:ext cx="1088458" cy="1097280"/>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Picture 30">
            <a:extLst>
              <a:ext uri="{FF2B5EF4-FFF2-40B4-BE49-F238E27FC236}">
                <a16:creationId xmlns:a16="http://schemas.microsoft.com/office/drawing/2014/main" id="{3B3F22EA-6E1B-6D42-9BCC-11C2E5FBCE23}"/>
              </a:ext>
            </a:extLst>
          </p:cNvPr>
          <p:cNvPicPr>
            <a:picLocks noChangeAspect="1"/>
          </p:cNvPicPr>
          <p:nvPr/>
        </p:nvPicPr>
        <p:blipFill>
          <a:blip r:embed="rId9"/>
          <a:stretch>
            <a:fillRect/>
          </a:stretch>
        </p:blipFill>
        <p:spPr>
          <a:xfrm>
            <a:off x="4725617" y="3826389"/>
            <a:ext cx="744402" cy="750435"/>
          </a:xfrm>
          <a:prstGeom prst="rect">
            <a:avLst/>
          </a:prstGeom>
        </p:spPr>
      </p:pic>
      <p:grpSp>
        <p:nvGrpSpPr>
          <p:cNvPr id="20" name="Group 19">
            <a:extLst>
              <a:ext uri="{FF2B5EF4-FFF2-40B4-BE49-F238E27FC236}">
                <a16:creationId xmlns:a16="http://schemas.microsoft.com/office/drawing/2014/main" id="{4724F3EF-8513-DC4E-9BE5-B45C516D3AB1}"/>
              </a:ext>
            </a:extLst>
          </p:cNvPr>
          <p:cNvGrpSpPr>
            <a:grpSpLocks noChangeAspect="1"/>
          </p:cNvGrpSpPr>
          <p:nvPr/>
        </p:nvGrpSpPr>
        <p:grpSpPr>
          <a:xfrm>
            <a:off x="2612503" y="3667016"/>
            <a:ext cx="1088458" cy="1097280"/>
            <a:chOff x="3419683" y="3656595"/>
            <a:chExt cx="1186514" cy="1196131"/>
          </a:xfrm>
        </p:grpSpPr>
        <p:sp>
          <p:nvSpPr>
            <p:cNvPr id="7" name="Oval 6">
              <a:extLst>
                <a:ext uri="{FF2B5EF4-FFF2-40B4-BE49-F238E27FC236}">
                  <a16:creationId xmlns:a16="http://schemas.microsoft.com/office/drawing/2014/main" id="{5FBF2F02-FCD1-B944-B1ED-B574FA6AB748}"/>
                </a:ext>
              </a:extLst>
            </p:cNvPr>
            <p:cNvSpPr/>
            <p:nvPr/>
          </p:nvSpPr>
          <p:spPr>
            <a:xfrm>
              <a:off x="3419683" y="3656595"/>
              <a:ext cx="1186514" cy="1196131"/>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31">
              <a:extLst>
                <a:ext uri="{FF2B5EF4-FFF2-40B4-BE49-F238E27FC236}">
                  <a16:creationId xmlns:a16="http://schemas.microsoft.com/office/drawing/2014/main" id="{11928FF1-915E-D548-8A20-E0E5B066224C}"/>
                </a:ext>
              </a:extLst>
            </p:cNvPr>
            <p:cNvPicPr>
              <a:picLocks noChangeAspect="1"/>
            </p:cNvPicPr>
            <p:nvPr/>
          </p:nvPicPr>
          <p:blipFill>
            <a:blip r:embed="rId10"/>
            <a:stretch>
              <a:fillRect/>
            </a:stretch>
          </p:blipFill>
          <p:spPr>
            <a:xfrm>
              <a:off x="3626076" y="3866989"/>
              <a:ext cx="778652" cy="784963"/>
            </a:xfrm>
            <a:prstGeom prst="rect">
              <a:avLst/>
            </a:prstGeom>
          </p:spPr>
        </p:pic>
      </p:grpSp>
      <p:grpSp>
        <p:nvGrpSpPr>
          <p:cNvPr id="3" name="Group 2">
            <a:extLst>
              <a:ext uri="{FF2B5EF4-FFF2-40B4-BE49-F238E27FC236}">
                <a16:creationId xmlns:a16="http://schemas.microsoft.com/office/drawing/2014/main" id="{B0F40164-A848-2F45-A898-A9A4F7A1C40B}"/>
              </a:ext>
            </a:extLst>
          </p:cNvPr>
          <p:cNvGrpSpPr>
            <a:grpSpLocks/>
          </p:cNvGrpSpPr>
          <p:nvPr/>
        </p:nvGrpSpPr>
        <p:grpSpPr>
          <a:xfrm>
            <a:off x="10332007" y="3667016"/>
            <a:ext cx="1097280" cy="1097280"/>
            <a:chOff x="10332008" y="3656595"/>
            <a:chExt cx="1177069" cy="1196131"/>
          </a:xfrm>
        </p:grpSpPr>
        <p:sp>
          <p:nvSpPr>
            <p:cNvPr id="10" name="Oval 9">
              <a:extLst>
                <a:ext uri="{FF2B5EF4-FFF2-40B4-BE49-F238E27FC236}">
                  <a16:creationId xmlns:a16="http://schemas.microsoft.com/office/drawing/2014/main" id="{C4658423-D5C5-3C4F-ABB2-DD3FF9E82EC5}"/>
                </a:ext>
              </a:extLst>
            </p:cNvPr>
            <p:cNvSpPr/>
            <p:nvPr/>
          </p:nvSpPr>
          <p:spPr>
            <a:xfrm>
              <a:off x="10332008" y="3656595"/>
              <a:ext cx="1177069" cy="1196131"/>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Picture 32">
              <a:extLst>
                <a:ext uri="{FF2B5EF4-FFF2-40B4-BE49-F238E27FC236}">
                  <a16:creationId xmlns:a16="http://schemas.microsoft.com/office/drawing/2014/main" id="{FFB0B300-1C20-4B43-AD81-8B3049DEF3A7}"/>
                </a:ext>
              </a:extLst>
            </p:cNvPr>
            <p:cNvPicPr>
              <a:picLocks noChangeAspect="1"/>
            </p:cNvPicPr>
            <p:nvPr/>
          </p:nvPicPr>
          <p:blipFill>
            <a:blip r:embed="rId11"/>
            <a:stretch>
              <a:fillRect/>
            </a:stretch>
          </p:blipFill>
          <p:spPr>
            <a:xfrm>
              <a:off x="10716456" y="3969204"/>
              <a:ext cx="417608" cy="519407"/>
            </a:xfrm>
            <a:prstGeom prst="rect">
              <a:avLst/>
            </a:prstGeom>
          </p:spPr>
        </p:pic>
      </p:grpSp>
      <p:sp>
        <p:nvSpPr>
          <p:cNvPr id="40" name="TextBox 39">
            <a:extLst>
              <a:ext uri="{FF2B5EF4-FFF2-40B4-BE49-F238E27FC236}">
                <a16:creationId xmlns:a16="http://schemas.microsoft.com/office/drawing/2014/main" id="{5A593617-7F1D-0049-8A72-69948D87915B}"/>
              </a:ext>
            </a:extLst>
          </p:cNvPr>
          <p:cNvSpPr txBox="1"/>
          <p:nvPr/>
        </p:nvSpPr>
        <p:spPr>
          <a:xfrm>
            <a:off x="73433" y="3165241"/>
            <a:ext cx="2295681" cy="338555"/>
          </a:xfrm>
          <a:prstGeom prst="rect">
            <a:avLst/>
          </a:prstGeom>
          <a:noFill/>
        </p:spPr>
        <p:txBody>
          <a:bodyPr wrap="square" rtlCol="0">
            <a:spAutoFit/>
          </a:bodyPr>
          <a:lstStyle/>
          <a:p>
            <a:pPr algn="ctr"/>
            <a:r>
              <a:rPr lang="en-US" sz="1600" dirty="0">
                <a:solidFill>
                  <a:schemeClr val="bg1"/>
                </a:solidFill>
                <a:latin typeface="Source Sans Pro" panose="020B0503030403020204" pitchFamily="34" charset="0"/>
                <a:ea typeface="Source Sans Pro" panose="020B0503030403020204" pitchFamily="34" charset="0"/>
              </a:rPr>
              <a:t>Design &amp; Technology</a:t>
            </a:r>
          </a:p>
        </p:txBody>
      </p:sp>
      <p:sp>
        <p:nvSpPr>
          <p:cNvPr id="51" name="TextBox 50">
            <a:extLst>
              <a:ext uri="{FF2B5EF4-FFF2-40B4-BE49-F238E27FC236}">
                <a16:creationId xmlns:a16="http://schemas.microsoft.com/office/drawing/2014/main" id="{F6383980-0D8D-654B-B6E1-B34D65D951DA}"/>
              </a:ext>
            </a:extLst>
          </p:cNvPr>
          <p:cNvSpPr txBox="1"/>
          <p:nvPr/>
        </p:nvSpPr>
        <p:spPr>
          <a:xfrm>
            <a:off x="5103435" y="1499120"/>
            <a:ext cx="2295681" cy="338555"/>
          </a:xfrm>
          <a:prstGeom prst="rect">
            <a:avLst/>
          </a:prstGeom>
          <a:noFill/>
        </p:spPr>
        <p:txBody>
          <a:bodyPr wrap="square" rtlCol="0">
            <a:spAutoFit/>
          </a:bodyPr>
          <a:lstStyle/>
          <a:p>
            <a:pPr algn="ctr"/>
            <a:r>
              <a:rPr lang="en-US" sz="1600" dirty="0">
                <a:solidFill>
                  <a:schemeClr val="bg1"/>
                </a:solidFill>
                <a:latin typeface="Source Sans Pro" panose="020B0503030403020204" pitchFamily="34" charset="0"/>
                <a:ea typeface="Source Sans Pro" panose="020B0503030403020204" pitchFamily="34" charset="0"/>
              </a:rPr>
              <a:t>Oversight</a:t>
            </a:r>
          </a:p>
        </p:txBody>
      </p:sp>
      <p:sp>
        <p:nvSpPr>
          <p:cNvPr id="62" name="TextBox 61">
            <a:extLst>
              <a:ext uri="{FF2B5EF4-FFF2-40B4-BE49-F238E27FC236}">
                <a16:creationId xmlns:a16="http://schemas.microsoft.com/office/drawing/2014/main" id="{91EB2EE1-AF68-AA49-88E1-5748B5205F06}"/>
              </a:ext>
            </a:extLst>
          </p:cNvPr>
          <p:cNvSpPr txBox="1"/>
          <p:nvPr/>
        </p:nvSpPr>
        <p:spPr>
          <a:xfrm>
            <a:off x="3767202" y="6089965"/>
            <a:ext cx="4968146" cy="338554"/>
          </a:xfrm>
          <a:prstGeom prst="rect">
            <a:avLst/>
          </a:prstGeom>
          <a:noFill/>
        </p:spPr>
        <p:txBody>
          <a:bodyPr wrap="square" rtlCol="0">
            <a:spAutoFit/>
          </a:bodyPr>
          <a:lstStyle/>
          <a:p>
            <a:pPr algn="ctr"/>
            <a:r>
              <a:rPr lang="en-US" sz="1600" dirty="0">
                <a:solidFill>
                  <a:schemeClr val="bg1"/>
                </a:solidFill>
                <a:latin typeface="Source Sans Pro" panose="020B0503030403020204" pitchFamily="34" charset="0"/>
                <a:ea typeface="Source Sans Pro" panose="020B0503030403020204" pitchFamily="34" charset="0"/>
              </a:rPr>
              <a:t>Data Collection </a:t>
            </a:r>
            <a:r>
              <a:rPr lang="en-US" sz="1600" dirty="0">
                <a:solidFill>
                  <a:schemeClr val="bg1"/>
                </a:solidFill>
                <a:latin typeface="Source Sans Pro" panose="020B0503030403020204" pitchFamily="34" charset="0"/>
                <a:ea typeface="Source Sans Pro" panose="020B0503030403020204" pitchFamily="34" charset="0"/>
                <a:sym typeface="Wingdings" pitchFamily="2" charset="2"/>
              </a:rPr>
              <a:t> Product Improvement &amp; Innovation</a:t>
            </a:r>
            <a:endParaRPr lang="en-US" sz="1600" dirty="0">
              <a:solidFill>
                <a:schemeClr val="bg1"/>
              </a:solidFill>
              <a:latin typeface="Source Sans Pro" panose="020B0503030403020204" pitchFamily="34" charset="0"/>
              <a:ea typeface="Source Sans Pro" panose="020B0503030403020204" pitchFamily="34" charset="0"/>
            </a:endParaRPr>
          </a:p>
        </p:txBody>
      </p:sp>
      <p:pic>
        <p:nvPicPr>
          <p:cNvPr id="36" name="Picture 35">
            <a:extLst>
              <a:ext uri="{FF2B5EF4-FFF2-40B4-BE49-F238E27FC236}">
                <a16:creationId xmlns:a16="http://schemas.microsoft.com/office/drawing/2014/main" id="{F13BD64B-561D-5B44-8C16-C07F9312EF64}"/>
              </a:ext>
            </a:extLst>
          </p:cNvPr>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594602" y="2407439"/>
            <a:ext cx="1237849" cy="623941"/>
          </a:xfrm>
          <a:prstGeom prst="rect">
            <a:avLst/>
          </a:prstGeom>
          <a:effectLst/>
        </p:spPr>
      </p:pic>
      <p:sp>
        <p:nvSpPr>
          <p:cNvPr id="78" name="TextBox 77">
            <a:extLst>
              <a:ext uri="{FF2B5EF4-FFF2-40B4-BE49-F238E27FC236}">
                <a16:creationId xmlns:a16="http://schemas.microsoft.com/office/drawing/2014/main" id="{5127E3EC-4355-6749-82D0-865C6B6C978D}"/>
              </a:ext>
            </a:extLst>
          </p:cNvPr>
          <p:cNvSpPr txBox="1"/>
          <p:nvPr/>
        </p:nvSpPr>
        <p:spPr>
          <a:xfrm>
            <a:off x="8094769" y="2149553"/>
            <a:ext cx="1759644" cy="923330"/>
          </a:xfrm>
          <a:prstGeom prst="rect">
            <a:avLst/>
          </a:prstGeom>
          <a:noFill/>
        </p:spPr>
        <p:txBody>
          <a:bodyPr wrap="square" rtlCol="0">
            <a:spAutoFit/>
          </a:bodyPr>
          <a:lstStyle/>
          <a:p>
            <a:pPr algn="ctr"/>
            <a:r>
              <a:rPr lang="en-US" sz="1200" b="1" dirty="0">
                <a:solidFill>
                  <a:schemeClr val="bg1"/>
                </a:solidFill>
                <a:latin typeface="Source Sans Pro" panose="020B0503030403020204" pitchFamily="34" charset="0"/>
                <a:ea typeface="Source Sans Pro" panose="020B0503030403020204" pitchFamily="34" charset="0"/>
                <a:cs typeface="Euphemia UCAS" panose="020B0503040102020104" pitchFamily="34" charset="-79"/>
              </a:rPr>
              <a:t>Local Partners:</a:t>
            </a:r>
          </a:p>
          <a:p>
            <a:pPr algn="ctr"/>
            <a:endParaRPr lang="en-US" sz="1200" b="1" dirty="0">
              <a:solidFill>
                <a:schemeClr val="bg1"/>
              </a:solidFill>
              <a:latin typeface="Source Sans Pro" panose="020B0503030403020204" pitchFamily="34" charset="0"/>
              <a:ea typeface="Source Sans Pro" panose="020B0503030403020204" pitchFamily="34" charset="0"/>
              <a:cs typeface="Euphemia UCAS" panose="020B0503040102020104" pitchFamily="34" charset="-79"/>
            </a:endParaRPr>
          </a:p>
          <a:p>
            <a:pPr algn="ctr"/>
            <a:r>
              <a:rPr lang="en-US" sz="1000" dirty="0">
                <a:solidFill>
                  <a:schemeClr val="bg1"/>
                </a:solidFill>
                <a:latin typeface="Roboto" panose="02000000000000000000" pitchFamily="2" charset="0"/>
                <a:ea typeface="Roboto" panose="02000000000000000000" pitchFamily="2" charset="0"/>
                <a:cs typeface="Euphemia UCAS" panose="020B0503040102020104" pitchFamily="34" charset="-79"/>
              </a:rPr>
              <a:t>ISOLUX CORSÁN (Mexico)</a:t>
            </a:r>
          </a:p>
          <a:p>
            <a:pPr algn="ctr"/>
            <a:r>
              <a:rPr lang="en-US" sz="1000" dirty="0">
                <a:solidFill>
                  <a:schemeClr val="bg1"/>
                </a:solidFill>
                <a:latin typeface="Roboto" panose="02000000000000000000" pitchFamily="2" charset="0"/>
                <a:ea typeface="Roboto" panose="02000000000000000000" pitchFamily="2" charset="0"/>
                <a:cs typeface="Euphemia UCAS" panose="020B0503040102020104" pitchFamily="34" charset="-79"/>
              </a:rPr>
              <a:t>NLINE ENERGY (Canada)</a:t>
            </a:r>
            <a:br>
              <a:rPr lang="en-US" sz="1000" dirty="0">
                <a:solidFill>
                  <a:schemeClr val="bg1"/>
                </a:solidFill>
                <a:latin typeface="Roboto" panose="02000000000000000000" pitchFamily="2" charset="0"/>
                <a:ea typeface="Roboto" panose="02000000000000000000" pitchFamily="2" charset="0"/>
                <a:cs typeface="Euphemia UCAS" panose="020B0503040102020104" pitchFamily="34" charset="-79"/>
              </a:rPr>
            </a:br>
            <a:r>
              <a:rPr lang="en-US" sz="1000" dirty="0">
                <a:solidFill>
                  <a:schemeClr val="bg1"/>
                </a:solidFill>
                <a:latin typeface="Roboto" panose="02000000000000000000" pitchFamily="2" charset="0"/>
                <a:ea typeface="Roboto" panose="02000000000000000000" pitchFamily="2" charset="0"/>
                <a:cs typeface="Euphemia UCAS" panose="020B0503040102020104" pitchFamily="34" charset="-79"/>
              </a:rPr>
              <a:t>KG SOLAR (Bangkok)</a:t>
            </a:r>
          </a:p>
        </p:txBody>
      </p:sp>
      <p:sp>
        <p:nvSpPr>
          <p:cNvPr id="2" name="TextBox 1">
            <a:extLst>
              <a:ext uri="{FF2B5EF4-FFF2-40B4-BE49-F238E27FC236}">
                <a16:creationId xmlns:a16="http://schemas.microsoft.com/office/drawing/2014/main" id="{92D34835-2AC0-8044-9B71-5A3DAE6E29FE}"/>
              </a:ext>
            </a:extLst>
          </p:cNvPr>
          <p:cNvSpPr txBox="1"/>
          <p:nvPr/>
        </p:nvSpPr>
        <p:spPr>
          <a:xfrm>
            <a:off x="14576612" y="2850776"/>
            <a:ext cx="0" cy="0"/>
          </a:xfrm>
          <a:prstGeom prst="rect">
            <a:avLst/>
          </a:prstGeom>
        </p:spPr>
        <p:txBody>
          <a:bodyPr vert="horz" wrap="none" lIns="91440" tIns="45720" rIns="91440" bIns="45720" rtlCol="0" anchor="ctr" anchorCtr="0">
            <a:normAutofit fontScale="25000" lnSpcReduction="20000"/>
          </a:bodyPr>
          <a:lstStyle/>
          <a:p>
            <a:pPr algn="ctr"/>
            <a:endParaRPr lang="en-US" sz="3600" dirty="0"/>
          </a:p>
        </p:txBody>
      </p:sp>
      <p:sp>
        <p:nvSpPr>
          <p:cNvPr id="41" name="Oval 40">
            <a:extLst>
              <a:ext uri="{FF2B5EF4-FFF2-40B4-BE49-F238E27FC236}">
                <a16:creationId xmlns:a16="http://schemas.microsoft.com/office/drawing/2014/main" id="{2C1EADE2-206D-4941-AC4C-DB0676388281}"/>
              </a:ext>
            </a:extLst>
          </p:cNvPr>
          <p:cNvSpPr/>
          <p:nvPr/>
        </p:nvSpPr>
        <p:spPr>
          <a:xfrm>
            <a:off x="4542379" y="3667016"/>
            <a:ext cx="1088458" cy="1097280"/>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ight Arrow 42">
            <a:extLst>
              <a:ext uri="{FF2B5EF4-FFF2-40B4-BE49-F238E27FC236}">
                <a16:creationId xmlns:a16="http://schemas.microsoft.com/office/drawing/2014/main" id="{9FC95837-0B17-214D-A435-979D08661757}"/>
              </a:ext>
            </a:extLst>
          </p:cNvPr>
          <p:cNvSpPr>
            <a:spLocks noChangeAspect="1"/>
          </p:cNvSpPr>
          <p:nvPr/>
        </p:nvSpPr>
        <p:spPr>
          <a:xfrm>
            <a:off x="9644683" y="3987229"/>
            <a:ext cx="559481" cy="457200"/>
          </a:xfrm>
          <a:prstGeom prst="rightArrow">
            <a:avLst/>
          </a:prstGeom>
          <a:solidFill>
            <a:schemeClr val="bg1">
              <a:alpha val="7490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TextBox 43">
            <a:extLst>
              <a:ext uri="{FF2B5EF4-FFF2-40B4-BE49-F238E27FC236}">
                <a16:creationId xmlns:a16="http://schemas.microsoft.com/office/drawing/2014/main" id="{3ECCA295-F866-3648-B130-44E7DA430052}"/>
              </a:ext>
            </a:extLst>
          </p:cNvPr>
          <p:cNvSpPr txBox="1"/>
          <p:nvPr/>
        </p:nvSpPr>
        <p:spPr>
          <a:xfrm>
            <a:off x="6356630" y="3159217"/>
            <a:ext cx="1370810" cy="338555"/>
          </a:xfrm>
          <a:prstGeom prst="rect">
            <a:avLst/>
          </a:prstGeom>
          <a:noFill/>
        </p:spPr>
        <p:txBody>
          <a:bodyPr wrap="square" rtlCol="0">
            <a:spAutoFit/>
          </a:bodyPr>
          <a:lstStyle/>
          <a:p>
            <a:pPr algn="ctr"/>
            <a:r>
              <a:rPr lang="en-US" sz="1600" dirty="0">
                <a:solidFill>
                  <a:schemeClr val="bg1"/>
                </a:solidFill>
                <a:latin typeface="Source Sans Pro" panose="020B0503030403020204" pitchFamily="34" charset="0"/>
                <a:ea typeface="Source Sans Pro" panose="020B0503030403020204" pitchFamily="34" charset="0"/>
              </a:rPr>
              <a:t>Financing</a:t>
            </a:r>
          </a:p>
        </p:txBody>
      </p:sp>
      <p:pic>
        <p:nvPicPr>
          <p:cNvPr id="45" name="Picture 44">
            <a:extLst>
              <a:ext uri="{FF2B5EF4-FFF2-40B4-BE49-F238E27FC236}">
                <a16:creationId xmlns:a16="http://schemas.microsoft.com/office/drawing/2014/main" id="{EE53C233-9375-1542-A8C8-867C906BD2C7}"/>
              </a:ext>
            </a:extLst>
          </p:cNvPr>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6418468" y="2469085"/>
            <a:ext cx="1237849" cy="623941"/>
          </a:xfrm>
          <a:prstGeom prst="rect">
            <a:avLst/>
          </a:prstGeom>
          <a:effectLst/>
        </p:spPr>
      </p:pic>
      <p:grpSp>
        <p:nvGrpSpPr>
          <p:cNvPr id="46" name="Google Shape;10347;p73">
            <a:extLst>
              <a:ext uri="{FF2B5EF4-FFF2-40B4-BE49-F238E27FC236}">
                <a16:creationId xmlns:a16="http://schemas.microsoft.com/office/drawing/2014/main" id="{AA4E4173-288F-DB48-BF30-D522740F32F0}"/>
              </a:ext>
            </a:extLst>
          </p:cNvPr>
          <p:cNvGrpSpPr/>
          <p:nvPr/>
        </p:nvGrpSpPr>
        <p:grpSpPr>
          <a:xfrm>
            <a:off x="6735306" y="3931486"/>
            <a:ext cx="674963" cy="672026"/>
            <a:chOff x="3996113" y="4291176"/>
            <a:chExt cx="336512" cy="335048"/>
          </a:xfrm>
          <a:solidFill>
            <a:schemeClr val="bg1"/>
          </a:solidFill>
        </p:grpSpPr>
        <p:sp>
          <p:nvSpPr>
            <p:cNvPr id="47" name="Google Shape;10348;p73">
              <a:extLst>
                <a:ext uri="{FF2B5EF4-FFF2-40B4-BE49-F238E27FC236}">
                  <a16:creationId xmlns:a16="http://schemas.microsoft.com/office/drawing/2014/main" id="{77D45E69-7511-8E4A-B2A3-B58789C460A3}"/>
                </a:ext>
              </a:extLst>
            </p:cNvPr>
            <p:cNvSpPr/>
            <p:nvPr/>
          </p:nvSpPr>
          <p:spPr>
            <a:xfrm>
              <a:off x="4082143" y="4323386"/>
              <a:ext cx="111810" cy="219833"/>
            </a:xfrm>
            <a:custGeom>
              <a:avLst/>
              <a:gdLst/>
              <a:ahLst/>
              <a:cxnLst/>
              <a:rect l="l" t="t" r="r" b="b"/>
              <a:pathLst>
                <a:path w="3513" h="6907" extrusionOk="0">
                  <a:moveTo>
                    <a:pt x="1751" y="322"/>
                  </a:moveTo>
                  <a:cubicBezTo>
                    <a:pt x="1846" y="322"/>
                    <a:pt x="1929" y="394"/>
                    <a:pt x="1929" y="501"/>
                  </a:cubicBezTo>
                  <a:lnTo>
                    <a:pt x="1929" y="942"/>
                  </a:lnTo>
                  <a:cubicBezTo>
                    <a:pt x="1929" y="1037"/>
                    <a:pt x="2001" y="1096"/>
                    <a:pt x="2084" y="1096"/>
                  </a:cubicBezTo>
                  <a:cubicBezTo>
                    <a:pt x="2691" y="1108"/>
                    <a:pt x="3179" y="1596"/>
                    <a:pt x="3179" y="2204"/>
                  </a:cubicBezTo>
                  <a:lnTo>
                    <a:pt x="3179" y="2525"/>
                  </a:lnTo>
                  <a:cubicBezTo>
                    <a:pt x="3179" y="2608"/>
                    <a:pt x="3108" y="2704"/>
                    <a:pt x="3001" y="2704"/>
                  </a:cubicBezTo>
                  <a:cubicBezTo>
                    <a:pt x="2917" y="2704"/>
                    <a:pt x="2822" y="2620"/>
                    <a:pt x="2822" y="2525"/>
                  </a:cubicBezTo>
                  <a:lnTo>
                    <a:pt x="2822" y="2204"/>
                  </a:lnTo>
                  <a:cubicBezTo>
                    <a:pt x="2834" y="1787"/>
                    <a:pt x="2501" y="1454"/>
                    <a:pt x="2060" y="1454"/>
                  </a:cubicBezTo>
                  <a:lnTo>
                    <a:pt x="1608" y="1454"/>
                  </a:lnTo>
                  <a:cubicBezTo>
                    <a:pt x="1096" y="1454"/>
                    <a:pt x="679" y="1870"/>
                    <a:pt x="679" y="2370"/>
                  </a:cubicBezTo>
                  <a:cubicBezTo>
                    <a:pt x="679" y="2882"/>
                    <a:pt x="1096" y="3299"/>
                    <a:pt x="1608" y="3299"/>
                  </a:cubicBezTo>
                  <a:lnTo>
                    <a:pt x="1917" y="3299"/>
                  </a:lnTo>
                  <a:cubicBezTo>
                    <a:pt x="2620" y="3299"/>
                    <a:pt x="3191" y="3859"/>
                    <a:pt x="3191" y="4573"/>
                  </a:cubicBezTo>
                  <a:cubicBezTo>
                    <a:pt x="3191" y="5216"/>
                    <a:pt x="2715" y="5764"/>
                    <a:pt x="2084" y="5835"/>
                  </a:cubicBezTo>
                  <a:cubicBezTo>
                    <a:pt x="2001" y="5859"/>
                    <a:pt x="1941" y="5918"/>
                    <a:pt x="1941" y="5990"/>
                  </a:cubicBezTo>
                  <a:lnTo>
                    <a:pt x="1941" y="6454"/>
                  </a:lnTo>
                  <a:cubicBezTo>
                    <a:pt x="1941" y="6538"/>
                    <a:pt x="1870" y="6633"/>
                    <a:pt x="1762" y="6633"/>
                  </a:cubicBezTo>
                  <a:cubicBezTo>
                    <a:pt x="1667" y="6633"/>
                    <a:pt x="1584" y="6549"/>
                    <a:pt x="1584" y="6454"/>
                  </a:cubicBezTo>
                  <a:lnTo>
                    <a:pt x="1584" y="6002"/>
                  </a:lnTo>
                  <a:cubicBezTo>
                    <a:pt x="1584" y="5918"/>
                    <a:pt x="1512" y="5859"/>
                    <a:pt x="1441" y="5859"/>
                  </a:cubicBezTo>
                  <a:cubicBezTo>
                    <a:pt x="834" y="5835"/>
                    <a:pt x="334" y="5347"/>
                    <a:pt x="334" y="4740"/>
                  </a:cubicBezTo>
                  <a:cubicBezTo>
                    <a:pt x="334" y="4644"/>
                    <a:pt x="417" y="4561"/>
                    <a:pt x="512" y="4561"/>
                  </a:cubicBezTo>
                  <a:cubicBezTo>
                    <a:pt x="608" y="4561"/>
                    <a:pt x="691" y="4633"/>
                    <a:pt x="691" y="4740"/>
                  </a:cubicBezTo>
                  <a:cubicBezTo>
                    <a:pt x="691" y="5156"/>
                    <a:pt x="1036" y="5502"/>
                    <a:pt x="1453" y="5502"/>
                  </a:cubicBezTo>
                  <a:lnTo>
                    <a:pt x="1929" y="5502"/>
                  </a:lnTo>
                  <a:cubicBezTo>
                    <a:pt x="2441" y="5502"/>
                    <a:pt x="2858" y="5085"/>
                    <a:pt x="2858" y="4573"/>
                  </a:cubicBezTo>
                  <a:cubicBezTo>
                    <a:pt x="2858" y="4073"/>
                    <a:pt x="2441" y="3656"/>
                    <a:pt x="1929" y="3656"/>
                  </a:cubicBezTo>
                  <a:lnTo>
                    <a:pt x="1608" y="3656"/>
                  </a:lnTo>
                  <a:cubicBezTo>
                    <a:pt x="905" y="3656"/>
                    <a:pt x="322" y="3085"/>
                    <a:pt x="322" y="2370"/>
                  </a:cubicBezTo>
                  <a:cubicBezTo>
                    <a:pt x="322" y="1727"/>
                    <a:pt x="798" y="1180"/>
                    <a:pt x="1441" y="1108"/>
                  </a:cubicBezTo>
                  <a:cubicBezTo>
                    <a:pt x="1512" y="1096"/>
                    <a:pt x="1572" y="1037"/>
                    <a:pt x="1572" y="953"/>
                  </a:cubicBezTo>
                  <a:lnTo>
                    <a:pt x="1572" y="501"/>
                  </a:lnTo>
                  <a:cubicBezTo>
                    <a:pt x="1572" y="406"/>
                    <a:pt x="1643" y="322"/>
                    <a:pt x="1751" y="322"/>
                  </a:cubicBezTo>
                  <a:close/>
                  <a:moveTo>
                    <a:pt x="1762" y="1"/>
                  </a:moveTo>
                  <a:cubicBezTo>
                    <a:pt x="1500" y="1"/>
                    <a:pt x="1274" y="227"/>
                    <a:pt x="1274" y="501"/>
                  </a:cubicBezTo>
                  <a:lnTo>
                    <a:pt x="1274" y="823"/>
                  </a:lnTo>
                  <a:cubicBezTo>
                    <a:pt x="548" y="977"/>
                    <a:pt x="24" y="1608"/>
                    <a:pt x="24" y="2370"/>
                  </a:cubicBezTo>
                  <a:cubicBezTo>
                    <a:pt x="24" y="3251"/>
                    <a:pt x="738" y="3954"/>
                    <a:pt x="1608" y="3954"/>
                  </a:cubicBezTo>
                  <a:lnTo>
                    <a:pt x="1917" y="3954"/>
                  </a:lnTo>
                  <a:cubicBezTo>
                    <a:pt x="2262" y="3954"/>
                    <a:pt x="2524" y="4216"/>
                    <a:pt x="2524" y="4561"/>
                  </a:cubicBezTo>
                  <a:cubicBezTo>
                    <a:pt x="2524" y="4906"/>
                    <a:pt x="2262" y="5168"/>
                    <a:pt x="1917" y="5168"/>
                  </a:cubicBezTo>
                  <a:lnTo>
                    <a:pt x="1441" y="5168"/>
                  </a:lnTo>
                  <a:cubicBezTo>
                    <a:pt x="1191" y="5168"/>
                    <a:pt x="977" y="4966"/>
                    <a:pt x="977" y="4704"/>
                  </a:cubicBezTo>
                  <a:cubicBezTo>
                    <a:pt x="977" y="4442"/>
                    <a:pt x="750" y="4216"/>
                    <a:pt x="488" y="4216"/>
                  </a:cubicBezTo>
                  <a:cubicBezTo>
                    <a:pt x="215" y="4216"/>
                    <a:pt x="0" y="4442"/>
                    <a:pt x="0" y="4704"/>
                  </a:cubicBezTo>
                  <a:cubicBezTo>
                    <a:pt x="0" y="5442"/>
                    <a:pt x="548" y="6037"/>
                    <a:pt x="1250" y="6121"/>
                  </a:cubicBezTo>
                  <a:lnTo>
                    <a:pt x="1250" y="6418"/>
                  </a:lnTo>
                  <a:cubicBezTo>
                    <a:pt x="1250" y="6692"/>
                    <a:pt x="1465" y="6907"/>
                    <a:pt x="1739" y="6907"/>
                  </a:cubicBezTo>
                  <a:cubicBezTo>
                    <a:pt x="2001" y="6907"/>
                    <a:pt x="2227" y="6692"/>
                    <a:pt x="2227" y="6418"/>
                  </a:cubicBezTo>
                  <a:lnTo>
                    <a:pt x="2227" y="6121"/>
                  </a:lnTo>
                  <a:cubicBezTo>
                    <a:pt x="2953" y="5978"/>
                    <a:pt x="3477" y="5335"/>
                    <a:pt x="3477" y="4573"/>
                  </a:cubicBezTo>
                  <a:cubicBezTo>
                    <a:pt x="3477" y="3692"/>
                    <a:pt x="2763" y="3001"/>
                    <a:pt x="1905" y="3001"/>
                  </a:cubicBezTo>
                  <a:lnTo>
                    <a:pt x="1608" y="3001"/>
                  </a:lnTo>
                  <a:cubicBezTo>
                    <a:pt x="1262" y="3001"/>
                    <a:pt x="989" y="2728"/>
                    <a:pt x="989" y="2382"/>
                  </a:cubicBezTo>
                  <a:cubicBezTo>
                    <a:pt x="989" y="2037"/>
                    <a:pt x="1262" y="1775"/>
                    <a:pt x="1608" y="1775"/>
                  </a:cubicBezTo>
                  <a:lnTo>
                    <a:pt x="2084" y="1775"/>
                  </a:lnTo>
                  <a:cubicBezTo>
                    <a:pt x="2334" y="1775"/>
                    <a:pt x="2536" y="1989"/>
                    <a:pt x="2536" y="2239"/>
                  </a:cubicBezTo>
                  <a:lnTo>
                    <a:pt x="2536" y="2549"/>
                  </a:lnTo>
                  <a:cubicBezTo>
                    <a:pt x="2524" y="2799"/>
                    <a:pt x="2751" y="3013"/>
                    <a:pt x="3013" y="3013"/>
                  </a:cubicBezTo>
                  <a:cubicBezTo>
                    <a:pt x="3286" y="3013"/>
                    <a:pt x="3513" y="2787"/>
                    <a:pt x="3513" y="2525"/>
                  </a:cubicBezTo>
                  <a:lnTo>
                    <a:pt x="3513" y="2204"/>
                  </a:lnTo>
                  <a:cubicBezTo>
                    <a:pt x="3513" y="1477"/>
                    <a:pt x="2953" y="882"/>
                    <a:pt x="2262" y="799"/>
                  </a:cubicBezTo>
                  <a:lnTo>
                    <a:pt x="2262" y="501"/>
                  </a:lnTo>
                  <a:cubicBezTo>
                    <a:pt x="2262" y="227"/>
                    <a:pt x="2036" y="1"/>
                    <a:pt x="1762" y="1"/>
                  </a:cubicBezTo>
                  <a:close/>
                </a:path>
              </a:pathLst>
            </a:custGeom>
            <a:grpFill/>
            <a:ln>
              <a:noFill/>
            </a:ln>
          </p:spPr>
          <p:txBody>
            <a:bodyPr spcFirstLastPara="1" wrap="square" lIns="121900" tIns="121900" rIns="121900" bIns="121900" anchor="ctr" anchorCtr="0">
              <a:noAutofit/>
            </a:bodyPr>
            <a:lstStyle/>
            <a:p>
              <a:endParaRPr sz="2489"/>
            </a:p>
          </p:txBody>
        </p:sp>
        <p:sp>
          <p:nvSpPr>
            <p:cNvPr id="48" name="Google Shape;10349;p73">
              <a:extLst>
                <a:ext uri="{FF2B5EF4-FFF2-40B4-BE49-F238E27FC236}">
                  <a16:creationId xmlns:a16="http://schemas.microsoft.com/office/drawing/2014/main" id="{F435BE1C-295F-E24B-810B-C69950959002}"/>
                </a:ext>
              </a:extLst>
            </p:cNvPr>
            <p:cNvSpPr/>
            <p:nvPr/>
          </p:nvSpPr>
          <p:spPr>
            <a:xfrm>
              <a:off x="4226894" y="4523485"/>
              <a:ext cx="52324" cy="51942"/>
            </a:xfrm>
            <a:custGeom>
              <a:avLst/>
              <a:gdLst/>
              <a:ahLst/>
              <a:cxnLst/>
              <a:rect l="l" t="t" r="r" b="b"/>
              <a:pathLst>
                <a:path w="1644" h="1632" extrusionOk="0">
                  <a:moveTo>
                    <a:pt x="822" y="310"/>
                  </a:moveTo>
                  <a:cubicBezTo>
                    <a:pt x="1108" y="310"/>
                    <a:pt x="1322" y="536"/>
                    <a:pt x="1322" y="822"/>
                  </a:cubicBezTo>
                  <a:cubicBezTo>
                    <a:pt x="1322" y="1096"/>
                    <a:pt x="1108" y="1322"/>
                    <a:pt x="822" y="1322"/>
                  </a:cubicBezTo>
                  <a:cubicBezTo>
                    <a:pt x="536" y="1322"/>
                    <a:pt x="310" y="1096"/>
                    <a:pt x="310" y="822"/>
                  </a:cubicBezTo>
                  <a:cubicBezTo>
                    <a:pt x="310" y="536"/>
                    <a:pt x="536" y="310"/>
                    <a:pt x="822" y="310"/>
                  </a:cubicBezTo>
                  <a:close/>
                  <a:moveTo>
                    <a:pt x="822" y="0"/>
                  </a:moveTo>
                  <a:cubicBezTo>
                    <a:pt x="370" y="0"/>
                    <a:pt x="0" y="370"/>
                    <a:pt x="0" y="822"/>
                  </a:cubicBezTo>
                  <a:cubicBezTo>
                    <a:pt x="0" y="1263"/>
                    <a:pt x="370" y="1632"/>
                    <a:pt x="822" y="1632"/>
                  </a:cubicBezTo>
                  <a:cubicBezTo>
                    <a:pt x="1263" y="1632"/>
                    <a:pt x="1644" y="1263"/>
                    <a:pt x="1644" y="822"/>
                  </a:cubicBezTo>
                  <a:cubicBezTo>
                    <a:pt x="1644" y="370"/>
                    <a:pt x="1263" y="0"/>
                    <a:pt x="822" y="0"/>
                  </a:cubicBezTo>
                  <a:close/>
                </a:path>
              </a:pathLst>
            </a:custGeom>
            <a:grpFill/>
            <a:ln>
              <a:noFill/>
            </a:ln>
          </p:spPr>
          <p:txBody>
            <a:bodyPr spcFirstLastPara="1" wrap="square" lIns="121900" tIns="121900" rIns="121900" bIns="121900" anchor="ctr" anchorCtr="0">
              <a:noAutofit/>
            </a:bodyPr>
            <a:lstStyle/>
            <a:p>
              <a:endParaRPr sz="2489"/>
            </a:p>
          </p:txBody>
        </p:sp>
        <p:sp>
          <p:nvSpPr>
            <p:cNvPr id="49" name="Google Shape;10350;p73">
              <a:extLst>
                <a:ext uri="{FF2B5EF4-FFF2-40B4-BE49-F238E27FC236}">
                  <a16:creationId xmlns:a16="http://schemas.microsoft.com/office/drawing/2014/main" id="{243A83E7-91E1-EA4A-8119-C193367639A4}"/>
                </a:ext>
              </a:extLst>
            </p:cNvPr>
            <p:cNvSpPr/>
            <p:nvPr/>
          </p:nvSpPr>
          <p:spPr>
            <a:xfrm>
              <a:off x="3996113" y="4291176"/>
              <a:ext cx="336512" cy="335048"/>
            </a:xfrm>
            <a:custGeom>
              <a:avLst/>
              <a:gdLst/>
              <a:ahLst/>
              <a:cxnLst/>
              <a:rect l="l" t="t" r="r" b="b"/>
              <a:pathLst>
                <a:path w="10573" h="10527" extrusionOk="0">
                  <a:moveTo>
                    <a:pt x="8216" y="5930"/>
                  </a:moveTo>
                  <a:lnTo>
                    <a:pt x="8335" y="6537"/>
                  </a:lnTo>
                  <a:cubicBezTo>
                    <a:pt x="8359" y="6597"/>
                    <a:pt x="8394" y="6645"/>
                    <a:pt x="8442" y="6657"/>
                  </a:cubicBezTo>
                  <a:cubicBezTo>
                    <a:pt x="8502" y="6668"/>
                    <a:pt x="8549" y="6692"/>
                    <a:pt x="8609" y="6716"/>
                  </a:cubicBezTo>
                  <a:cubicBezTo>
                    <a:pt x="8631" y="6729"/>
                    <a:pt x="8653" y="6734"/>
                    <a:pt x="8674" y="6734"/>
                  </a:cubicBezTo>
                  <a:cubicBezTo>
                    <a:pt x="8710" y="6734"/>
                    <a:pt x="8745" y="6719"/>
                    <a:pt x="8775" y="6704"/>
                  </a:cubicBezTo>
                  <a:lnTo>
                    <a:pt x="9252" y="6311"/>
                  </a:lnTo>
                  <a:lnTo>
                    <a:pt x="9561" y="6585"/>
                  </a:lnTo>
                  <a:lnTo>
                    <a:pt x="9264" y="7121"/>
                  </a:lnTo>
                  <a:cubicBezTo>
                    <a:pt x="9228" y="7157"/>
                    <a:pt x="9228" y="7216"/>
                    <a:pt x="9264" y="7276"/>
                  </a:cubicBezTo>
                  <a:cubicBezTo>
                    <a:pt x="9287" y="7323"/>
                    <a:pt x="9323" y="7371"/>
                    <a:pt x="9347" y="7430"/>
                  </a:cubicBezTo>
                  <a:cubicBezTo>
                    <a:pt x="9383" y="7478"/>
                    <a:pt x="9430" y="7514"/>
                    <a:pt x="9490" y="7514"/>
                  </a:cubicBezTo>
                  <a:lnTo>
                    <a:pt x="10109" y="7538"/>
                  </a:lnTo>
                  <a:lnTo>
                    <a:pt x="10180" y="7942"/>
                  </a:lnTo>
                  <a:lnTo>
                    <a:pt x="9645" y="8157"/>
                  </a:lnTo>
                  <a:cubicBezTo>
                    <a:pt x="9585" y="8181"/>
                    <a:pt x="9561" y="8240"/>
                    <a:pt x="9549" y="8276"/>
                  </a:cubicBezTo>
                  <a:cubicBezTo>
                    <a:pt x="9549" y="8335"/>
                    <a:pt x="9526" y="8383"/>
                    <a:pt x="9514" y="8442"/>
                  </a:cubicBezTo>
                  <a:cubicBezTo>
                    <a:pt x="9502" y="8502"/>
                    <a:pt x="9514" y="8562"/>
                    <a:pt x="9561" y="8597"/>
                  </a:cubicBezTo>
                  <a:lnTo>
                    <a:pt x="10014" y="8990"/>
                  </a:lnTo>
                  <a:lnTo>
                    <a:pt x="9811" y="9347"/>
                  </a:lnTo>
                  <a:lnTo>
                    <a:pt x="9228" y="9157"/>
                  </a:lnTo>
                  <a:cubicBezTo>
                    <a:pt x="9213" y="9154"/>
                    <a:pt x="9198" y="9152"/>
                    <a:pt x="9184" y="9152"/>
                  </a:cubicBezTo>
                  <a:cubicBezTo>
                    <a:pt x="9141" y="9152"/>
                    <a:pt x="9103" y="9166"/>
                    <a:pt x="9085" y="9193"/>
                  </a:cubicBezTo>
                  <a:cubicBezTo>
                    <a:pt x="9037" y="9228"/>
                    <a:pt x="8990" y="9264"/>
                    <a:pt x="8954" y="9288"/>
                  </a:cubicBezTo>
                  <a:cubicBezTo>
                    <a:pt x="8906" y="9324"/>
                    <a:pt x="8871" y="9383"/>
                    <a:pt x="8895" y="9443"/>
                  </a:cubicBezTo>
                  <a:lnTo>
                    <a:pt x="8978" y="10050"/>
                  </a:lnTo>
                  <a:lnTo>
                    <a:pt x="8597" y="10181"/>
                  </a:lnTo>
                  <a:lnTo>
                    <a:pt x="8264" y="9669"/>
                  </a:lnTo>
                  <a:cubicBezTo>
                    <a:pt x="8228" y="9621"/>
                    <a:pt x="8192" y="9585"/>
                    <a:pt x="8133" y="9585"/>
                  </a:cubicBezTo>
                  <a:lnTo>
                    <a:pt x="7954" y="9585"/>
                  </a:lnTo>
                  <a:cubicBezTo>
                    <a:pt x="7894" y="9585"/>
                    <a:pt x="7847" y="9621"/>
                    <a:pt x="7811" y="9669"/>
                  </a:cubicBezTo>
                  <a:lnTo>
                    <a:pt x="7490" y="10181"/>
                  </a:lnTo>
                  <a:lnTo>
                    <a:pt x="7097" y="10050"/>
                  </a:lnTo>
                  <a:lnTo>
                    <a:pt x="7192" y="9443"/>
                  </a:lnTo>
                  <a:cubicBezTo>
                    <a:pt x="7204" y="9383"/>
                    <a:pt x="7180" y="9324"/>
                    <a:pt x="7132" y="9288"/>
                  </a:cubicBezTo>
                  <a:cubicBezTo>
                    <a:pt x="7085" y="9264"/>
                    <a:pt x="7037" y="9216"/>
                    <a:pt x="7001" y="9193"/>
                  </a:cubicBezTo>
                  <a:cubicBezTo>
                    <a:pt x="6970" y="9161"/>
                    <a:pt x="6933" y="9145"/>
                    <a:pt x="6897" y="9145"/>
                  </a:cubicBezTo>
                  <a:cubicBezTo>
                    <a:pt x="6880" y="9145"/>
                    <a:pt x="6863" y="9149"/>
                    <a:pt x="6847" y="9157"/>
                  </a:cubicBezTo>
                  <a:lnTo>
                    <a:pt x="6275" y="9347"/>
                  </a:lnTo>
                  <a:lnTo>
                    <a:pt x="6061" y="8990"/>
                  </a:lnTo>
                  <a:lnTo>
                    <a:pt x="6525" y="8597"/>
                  </a:lnTo>
                  <a:cubicBezTo>
                    <a:pt x="6573" y="8550"/>
                    <a:pt x="6585" y="8502"/>
                    <a:pt x="6573" y="8442"/>
                  </a:cubicBezTo>
                  <a:cubicBezTo>
                    <a:pt x="6549" y="8383"/>
                    <a:pt x="6537" y="8335"/>
                    <a:pt x="6537" y="8276"/>
                  </a:cubicBezTo>
                  <a:cubicBezTo>
                    <a:pt x="6537" y="8216"/>
                    <a:pt x="6489" y="8169"/>
                    <a:pt x="6430" y="8157"/>
                  </a:cubicBezTo>
                  <a:lnTo>
                    <a:pt x="5847" y="7942"/>
                  </a:lnTo>
                  <a:lnTo>
                    <a:pt x="5930" y="7538"/>
                  </a:lnTo>
                  <a:lnTo>
                    <a:pt x="6549" y="7514"/>
                  </a:lnTo>
                  <a:cubicBezTo>
                    <a:pt x="6609" y="7514"/>
                    <a:pt x="6656" y="7490"/>
                    <a:pt x="6680" y="7430"/>
                  </a:cubicBezTo>
                  <a:cubicBezTo>
                    <a:pt x="6716" y="7383"/>
                    <a:pt x="6740" y="7323"/>
                    <a:pt x="6775" y="7276"/>
                  </a:cubicBezTo>
                  <a:cubicBezTo>
                    <a:pt x="6811" y="7240"/>
                    <a:pt x="6811" y="7180"/>
                    <a:pt x="6775" y="7121"/>
                  </a:cubicBezTo>
                  <a:lnTo>
                    <a:pt x="6478" y="6585"/>
                  </a:lnTo>
                  <a:lnTo>
                    <a:pt x="6787" y="6311"/>
                  </a:lnTo>
                  <a:lnTo>
                    <a:pt x="7263" y="6704"/>
                  </a:lnTo>
                  <a:cubicBezTo>
                    <a:pt x="7293" y="6719"/>
                    <a:pt x="7327" y="6729"/>
                    <a:pt x="7363" y="6729"/>
                  </a:cubicBezTo>
                  <a:cubicBezTo>
                    <a:pt x="7385" y="6729"/>
                    <a:pt x="7407" y="6725"/>
                    <a:pt x="7430" y="6716"/>
                  </a:cubicBezTo>
                  <a:cubicBezTo>
                    <a:pt x="7478" y="6704"/>
                    <a:pt x="7537" y="6668"/>
                    <a:pt x="7597" y="6657"/>
                  </a:cubicBezTo>
                  <a:cubicBezTo>
                    <a:pt x="7656" y="6645"/>
                    <a:pt x="7680" y="6597"/>
                    <a:pt x="7704" y="6537"/>
                  </a:cubicBezTo>
                  <a:lnTo>
                    <a:pt x="7823" y="5930"/>
                  </a:lnTo>
                  <a:close/>
                  <a:moveTo>
                    <a:pt x="4454" y="1"/>
                  </a:moveTo>
                  <a:cubicBezTo>
                    <a:pt x="3739" y="1"/>
                    <a:pt x="3025" y="180"/>
                    <a:pt x="2382" y="513"/>
                  </a:cubicBezTo>
                  <a:cubicBezTo>
                    <a:pt x="2310" y="561"/>
                    <a:pt x="2287" y="644"/>
                    <a:pt x="2322" y="715"/>
                  </a:cubicBezTo>
                  <a:cubicBezTo>
                    <a:pt x="2354" y="770"/>
                    <a:pt x="2405" y="799"/>
                    <a:pt x="2458" y="799"/>
                  </a:cubicBezTo>
                  <a:cubicBezTo>
                    <a:pt x="2485" y="799"/>
                    <a:pt x="2512" y="791"/>
                    <a:pt x="2537" y="775"/>
                  </a:cubicBezTo>
                  <a:cubicBezTo>
                    <a:pt x="3132" y="465"/>
                    <a:pt x="3787" y="299"/>
                    <a:pt x="4454" y="299"/>
                  </a:cubicBezTo>
                  <a:cubicBezTo>
                    <a:pt x="6728" y="299"/>
                    <a:pt x="8597" y="2168"/>
                    <a:pt x="8597" y="4442"/>
                  </a:cubicBezTo>
                  <a:cubicBezTo>
                    <a:pt x="8597" y="4847"/>
                    <a:pt x="8537" y="5228"/>
                    <a:pt x="8430" y="5621"/>
                  </a:cubicBezTo>
                  <a:lnTo>
                    <a:pt x="7740" y="5621"/>
                  </a:lnTo>
                  <a:cubicBezTo>
                    <a:pt x="7668" y="5621"/>
                    <a:pt x="7609" y="5656"/>
                    <a:pt x="7597" y="5728"/>
                  </a:cubicBezTo>
                  <a:lnTo>
                    <a:pt x="7466" y="6371"/>
                  </a:lnTo>
                  <a:lnTo>
                    <a:pt x="7442" y="6371"/>
                  </a:lnTo>
                  <a:lnTo>
                    <a:pt x="6942" y="5966"/>
                  </a:lnTo>
                  <a:cubicBezTo>
                    <a:pt x="6912" y="5948"/>
                    <a:pt x="6879" y="5939"/>
                    <a:pt x="6847" y="5939"/>
                  </a:cubicBezTo>
                  <a:cubicBezTo>
                    <a:pt x="6814" y="5939"/>
                    <a:pt x="6781" y="5948"/>
                    <a:pt x="6751" y="5966"/>
                  </a:cubicBezTo>
                  <a:lnTo>
                    <a:pt x="6239" y="6407"/>
                  </a:lnTo>
                  <a:cubicBezTo>
                    <a:pt x="6180" y="6442"/>
                    <a:pt x="6168" y="6537"/>
                    <a:pt x="6216" y="6597"/>
                  </a:cubicBezTo>
                  <a:lnTo>
                    <a:pt x="6525" y="7180"/>
                  </a:lnTo>
                  <a:cubicBezTo>
                    <a:pt x="6525" y="7180"/>
                    <a:pt x="6525" y="7192"/>
                    <a:pt x="6513" y="7192"/>
                  </a:cubicBezTo>
                  <a:lnTo>
                    <a:pt x="5858" y="7204"/>
                  </a:lnTo>
                  <a:cubicBezTo>
                    <a:pt x="5775" y="7204"/>
                    <a:pt x="5716" y="7264"/>
                    <a:pt x="5704" y="7335"/>
                  </a:cubicBezTo>
                  <a:lnTo>
                    <a:pt x="5585" y="7990"/>
                  </a:lnTo>
                  <a:cubicBezTo>
                    <a:pt x="5573" y="8073"/>
                    <a:pt x="5620" y="8145"/>
                    <a:pt x="5680" y="8157"/>
                  </a:cubicBezTo>
                  <a:lnTo>
                    <a:pt x="6013" y="8288"/>
                  </a:lnTo>
                  <a:cubicBezTo>
                    <a:pt x="5525" y="8502"/>
                    <a:pt x="5001" y="8585"/>
                    <a:pt x="4454" y="8585"/>
                  </a:cubicBezTo>
                  <a:cubicBezTo>
                    <a:pt x="2179" y="8585"/>
                    <a:pt x="322" y="6728"/>
                    <a:pt x="322" y="4454"/>
                  </a:cubicBezTo>
                  <a:cubicBezTo>
                    <a:pt x="322" y="3168"/>
                    <a:pt x="894" y="2001"/>
                    <a:pt x="1894" y="1203"/>
                  </a:cubicBezTo>
                  <a:cubicBezTo>
                    <a:pt x="1965" y="1144"/>
                    <a:pt x="1965" y="1061"/>
                    <a:pt x="1929" y="989"/>
                  </a:cubicBezTo>
                  <a:cubicBezTo>
                    <a:pt x="1895" y="942"/>
                    <a:pt x="1850" y="921"/>
                    <a:pt x="1804" y="921"/>
                  </a:cubicBezTo>
                  <a:cubicBezTo>
                    <a:pt x="1769" y="921"/>
                    <a:pt x="1734" y="933"/>
                    <a:pt x="1703" y="953"/>
                  </a:cubicBezTo>
                  <a:cubicBezTo>
                    <a:pt x="632" y="1799"/>
                    <a:pt x="1" y="3085"/>
                    <a:pt x="1" y="4454"/>
                  </a:cubicBezTo>
                  <a:cubicBezTo>
                    <a:pt x="1" y="5645"/>
                    <a:pt x="465" y="6764"/>
                    <a:pt x="1298" y="7597"/>
                  </a:cubicBezTo>
                  <a:cubicBezTo>
                    <a:pt x="2132" y="8431"/>
                    <a:pt x="3251" y="8883"/>
                    <a:pt x="4442" y="8883"/>
                  </a:cubicBezTo>
                  <a:cubicBezTo>
                    <a:pt x="5001" y="8883"/>
                    <a:pt x="5537" y="8788"/>
                    <a:pt x="6049" y="8585"/>
                  </a:cubicBezTo>
                  <a:lnTo>
                    <a:pt x="6049" y="8585"/>
                  </a:lnTo>
                  <a:lnTo>
                    <a:pt x="5775" y="8823"/>
                  </a:lnTo>
                  <a:cubicBezTo>
                    <a:pt x="5716" y="8871"/>
                    <a:pt x="5704" y="8966"/>
                    <a:pt x="5751" y="9026"/>
                  </a:cubicBezTo>
                  <a:lnTo>
                    <a:pt x="6073" y="9585"/>
                  </a:lnTo>
                  <a:cubicBezTo>
                    <a:pt x="6101" y="9632"/>
                    <a:pt x="6158" y="9664"/>
                    <a:pt x="6211" y="9664"/>
                  </a:cubicBezTo>
                  <a:cubicBezTo>
                    <a:pt x="6225" y="9664"/>
                    <a:pt x="6239" y="9662"/>
                    <a:pt x="6251" y="9657"/>
                  </a:cubicBezTo>
                  <a:lnTo>
                    <a:pt x="6882" y="9455"/>
                  </a:lnTo>
                  <a:cubicBezTo>
                    <a:pt x="6882" y="9455"/>
                    <a:pt x="6894" y="9455"/>
                    <a:pt x="6894" y="9466"/>
                  </a:cubicBezTo>
                  <a:lnTo>
                    <a:pt x="6787" y="10121"/>
                  </a:lnTo>
                  <a:cubicBezTo>
                    <a:pt x="6775" y="10193"/>
                    <a:pt x="6823" y="10276"/>
                    <a:pt x="6894" y="10288"/>
                  </a:cubicBezTo>
                  <a:lnTo>
                    <a:pt x="7525" y="10514"/>
                  </a:lnTo>
                  <a:cubicBezTo>
                    <a:pt x="7537" y="10514"/>
                    <a:pt x="7549" y="10526"/>
                    <a:pt x="7585" y="10526"/>
                  </a:cubicBezTo>
                  <a:cubicBezTo>
                    <a:pt x="7644" y="10526"/>
                    <a:pt x="7680" y="10490"/>
                    <a:pt x="7716" y="10455"/>
                  </a:cubicBezTo>
                  <a:lnTo>
                    <a:pt x="8061" y="9883"/>
                  </a:lnTo>
                  <a:lnTo>
                    <a:pt x="8073" y="9883"/>
                  </a:lnTo>
                  <a:lnTo>
                    <a:pt x="8418" y="10455"/>
                  </a:lnTo>
                  <a:cubicBezTo>
                    <a:pt x="8445" y="10499"/>
                    <a:pt x="8497" y="10523"/>
                    <a:pt x="8547" y="10523"/>
                  </a:cubicBezTo>
                  <a:cubicBezTo>
                    <a:pt x="8565" y="10523"/>
                    <a:pt x="8582" y="10520"/>
                    <a:pt x="8597" y="10514"/>
                  </a:cubicBezTo>
                  <a:lnTo>
                    <a:pt x="9216" y="10288"/>
                  </a:lnTo>
                  <a:cubicBezTo>
                    <a:pt x="9287" y="10252"/>
                    <a:pt x="9323" y="10193"/>
                    <a:pt x="9323" y="10121"/>
                  </a:cubicBezTo>
                  <a:lnTo>
                    <a:pt x="9216" y="9466"/>
                  </a:lnTo>
                  <a:cubicBezTo>
                    <a:pt x="9216" y="9466"/>
                    <a:pt x="9228" y="9466"/>
                    <a:pt x="9228" y="9455"/>
                  </a:cubicBezTo>
                  <a:lnTo>
                    <a:pt x="9859" y="9657"/>
                  </a:lnTo>
                  <a:cubicBezTo>
                    <a:pt x="9878" y="9666"/>
                    <a:pt x="9897" y="9671"/>
                    <a:pt x="9916" y="9671"/>
                  </a:cubicBezTo>
                  <a:cubicBezTo>
                    <a:pt x="9966" y="9671"/>
                    <a:pt x="10011" y="9638"/>
                    <a:pt x="10038" y="9585"/>
                  </a:cubicBezTo>
                  <a:lnTo>
                    <a:pt x="10359" y="9026"/>
                  </a:lnTo>
                  <a:cubicBezTo>
                    <a:pt x="10395" y="8966"/>
                    <a:pt x="10395" y="8871"/>
                    <a:pt x="10335" y="8823"/>
                  </a:cubicBezTo>
                  <a:lnTo>
                    <a:pt x="9847" y="8395"/>
                  </a:lnTo>
                  <a:lnTo>
                    <a:pt x="9847" y="8383"/>
                  </a:lnTo>
                  <a:lnTo>
                    <a:pt x="10454" y="8145"/>
                  </a:lnTo>
                  <a:cubicBezTo>
                    <a:pt x="10460" y="8146"/>
                    <a:pt x="10465" y="8146"/>
                    <a:pt x="10470" y="8146"/>
                  </a:cubicBezTo>
                  <a:cubicBezTo>
                    <a:pt x="10532" y="8146"/>
                    <a:pt x="10572" y="8080"/>
                    <a:pt x="10561" y="8014"/>
                  </a:cubicBezTo>
                  <a:lnTo>
                    <a:pt x="10442" y="7359"/>
                  </a:lnTo>
                  <a:cubicBezTo>
                    <a:pt x="10419" y="7288"/>
                    <a:pt x="10359" y="7240"/>
                    <a:pt x="10288" y="7228"/>
                  </a:cubicBezTo>
                  <a:lnTo>
                    <a:pt x="9633" y="7204"/>
                  </a:lnTo>
                  <a:cubicBezTo>
                    <a:pt x="9633" y="7204"/>
                    <a:pt x="9633" y="7192"/>
                    <a:pt x="9621" y="7192"/>
                  </a:cubicBezTo>
                  <a:lnTo>
                    <a:pt x="9930" y="6609"/>
                  </a:lnTo>
                  <a:cubicBezTo>
                    <a:pt x="9966" y="6549"/>
                    <a:pt x="9942" y="6466"/>
                    <a:pt x="9907" y="6418"/>
                  </a:cubicBezTo>
                  <a:lnTo>
                    <a:pt x="9395" y="5990"/>
                  </a:lnTo>
                  <a:cubicBezTo>
                    <a:pt x="9365" y="5966"/>
                    <a:pt x="9332" y="5954"/>
                    <a:pt x="9299" y="5954"/>
                  </a:cubicBezTo>
                  <a:cubicBezTo>
                    <a:pt x="9267" y="5954"/>
                    <a:pt x="9234" y="5966"/>
                    <a:pt x="9204" y="5990"/>
                  </a:cubicBezTo>
                  <a:lnTo>
                    <a:pt x="8692" y="6395"/>
                  </a:lnTo>
                  <a:lnTo>
                    <a:pt x="8680" y="6395"/>
                  </a:lnTo>
                  <a:lnTo>
                    <a:pt x="8609" y="6049"/>
                  </a:lnTo>
                  <a:lnTo>
                    <a:pt x="8609" y="6037"/>
                  </a:lnTo>
                  <a:cubicBezTo>
                    <a:pt x="8799" y="5525"/>
                    <a:pt x="8895" y="5002"/>
                    <a:pt x="8895" y="4454"/>
                  </a:cubicBezTo>
                  <a:cubicBezTo>
                    <a:pt x="8895" y="3263"/>
                    <a:pt x="8430" y="2144"/>
                    <a:pt x="7597" y="1311"/>
                  </a:cubicBezTo>
                  <a:cubicBezTo>
                    <a:pt x="6763" y="477"/>
                    <a:pt x="5644" y="1"/>
                    <a:pt x="4454" y="1"/>
                  </a:cubicBezTo>
                  <a:close/>
                </a:path>
              </a:pathLst>
            </a:custGeom>
            <a:grpFill/>
            <a:ln>
              <a:noFill/>
            </a:ln>
          </p:spPr>
          <p:txBody>
            <a:bodyPr spcFirstLastPara="1" wrap="square" lIns="121900" tIns="121900" rIns="121900" bIns="121900" anchor="ctr" anchorCtr="0">
              <a:noAutofit/>
            </a:bodyPr>
            <a:lstStyle/>
            <a:p>
              <a:endParaRPr sz="2489"/>
            </a:p>
          </p:txBody>
        </p:sp>
      </p:grpSp>
    </p:spTree>
    <p:extLst>
      <p:ext uri="{BB962C8B-B14F-4D97-AF65-F5344CB8AC3E}">
        <p14:creationId xmlns:p14="http://schemas.microsoft.com/office/powerpoint/2010/main" val="349845298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222BE56A-E3F8-2140-9C7F-BD594D6F5000}"/>
              </a:ext>
            </a:extLst>
          </p:cNvPr>
          <p:cNvGrpSpPr/>
          <p:nvPr/>
        </p:nvGrpSpPr>
        <p:grpSpPr>
          <a:xfrm>
            <a:off x="5063950" y="1952712"/>
            <a:ext cx="6852883" cy="4716303"/>
            <a:chOff x="596898" y="1855587"/>
            <a:chExt cx="6852883" cy="4716303"/>
          </a:xfrm>
        </p:grpSpPr>
        <p:sp>
          <p:nvSpPr>
            <p:cNvPr id="15" name="Rectangle 14">
              <a:extLst>
                <a:ext uri="{FF2B5EF4-FFF2-40B4-BE49-F238E27FC236}">
                  <a16:creationId xmlns:a16="http://schemas.microsoft.com/office/drawing/2014/main" id="{4567A94C-4325-3E40-9B4F-4CBCB930C163}"/>
                </a:ext>
              </a:extLst>
            </p:cNvPr>
            <p:cNvSpPr/>
            <p:nvPr/>
          </p:nvSpPr>
          <p:spPr>
            <a:xfrm>
              <a:off x="1407975" y="1941031"/>
              <a:ext cx="5720074" cy="3629616"/>
            </a:xfrm>
            <a:prstGeom prst="rect">
              <a:avLst/>
            </a:prstGeom>
            <a:solidFill>
              <a:schemeClr val="bg1">
                <a:alpha val="5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EF0DF7B5-2CA2-EE41-B8A5-C5308C75307F}"/>
                </a:ext>
              </a:extLst>
            </p:cNvPr>
            <p:cNvPicPr>
              <a:picLocks noChangeAspect="1"/>
            </p:cNvPicPr>
            <p:nvPr/>
          </p:nvPicPr>
          <p:blipFill>
            <a:blip r:embed="rId3"/>
            <a:stretch>
              <a:fillRect/>
            </a:stretch>
          </p:blipFill>
          <p:spPr>
            <a:xfrm>
              <a:off x="596898" y="1855587"/>
              <a:ext cx="6852883" cy="4716303"/>
            </a:xfrm>
            <a:prstGeom prst="rect">
              <a:avLst/>
            </a:prstGeom>
          </p:spPr>
        </p:pic>
      </p:grpSp>
      <p:sp>
        <p:nvSpPr>
          <p:cNvPr id="2" name="Title 1">
            <a:extLst>
              <a:ext uri="{FF2B5EF4-FFF2-40B4-BE49-F238E27FC236}">
                <a16:creationId xmlns:a16="http://schemas.microsoft.com/office/drawing/2014/main" id="{36230B10-81D0-D44D-8058-BEF5B31A4549}"/>
              </a:ext>
            </a:extLst>
          </p:cNvPr>
          <p:cNvSpPr>
            <a:spLocks noGrp="1"/>
          </p:cNvSpPr>
          <p:nvPr>
            <p:ph type="title"/>
          </p:nvPr>
        </p:nvSpPr>
        <p:spPr/>
        <p:txBody>
          <a:bodyPr/>
          <a:lstStyle/>
          <a:p>
            <a:r>
              <a:rPr lang="en-US" dirty="0"/>
              <a:t>TECHNICAL SPECIFICATIONS</a:t>
            </a:r>
          </a:p>
        </p:txBody>
      </p:sp>
      <p:graphicFrame>
        <p:nvGraphicFramePr>
          <p:cNvPr id="4" name="Table">
            <a:extLst>
              <a:ext uri="{FF2B5EF4-FFF2-40B4-BE49-F238E27FC236}">
                <a16:creationId xmlns:a16="http://schemas.microsoft.com/office/drawing/2014/main" id="{8E56D56A-87F8-5549-8588-0DDD0B3129B2}"/>
              </a:ext>
            </a:extLst>
          </p:cNvPr>
          <p:cNvGraphicFramePr/>
          <p:nvPr>
            <p:extLst>
              <p:ext uri="{D42A27DB-BD31-4B8C-83A1-F6EECF244321}">
                <p14:modId xmlns:p14="http://schemas.microsoft.com/office/powerpoint/2010/main" val="2421298176"/>
              </p:ext>
            </p:extLst>
          </p:nvPr>
        </p:nvGraphicFramePr>
        <p:xfrm>
          <a:off x="596898" y="2030721"/>
          <a:ext cx="3804697" cy="1294435"/>
        </p:xfrm>
        <a:graphic>
          <a:graphicData uri="http://schemas.openxmlformats.org/drawingml/2006/table">
            <a:tbl>
              <a:tblPr firstRow="1"/>
              <a:tblGrid>
                <a:gridCol w="1975427">
                  <a:extLst>
                    <a:ext uri="{9D8B030D-6E8A-4147-A177-3AD203B41FA5}">
                      <a16:colId xmlns:a16="http://schemas.microsoft.com/office/drawing/2014/main" val="20000"/>
                    </a:ext>
                  </a:extLst>
                </a:gridCol>
                <a:gridCol w="1829270">
                  <a:extLst>
                    <a:ext uri="{9D8B030D-6E8A-4147-A177-3AD203B41FA5}">
                      <a16:colId xmlns:a16="http://schemas.microsoft.com/office/drawing/2014/main" val="20001"/>
                    </a:ext>
                  </a:extLst>
                </a:gridCol>
              </a:tblGrid>
              <a:tr h="0">
                <a:tc gridSpan="2">
                  <a:txBody>
                    <a:bodyPr/>
                    <a:lstStyle/>
                    <a:p>
                      <a:pPr algn="ctr" defTabSz="457200">
                        <a:defRPr sz="2400" b="0">
                          <a:latin typeface="Source Sans Pro Bold"/>
                          <a:ea typeface="Source Sans Pro Bold"/>
                          <a:cs typeface="Source Sans Pro Bold"/>
                          <a:sym typeface="Source Sans Pro Bold"/>
                        </a:defRPr>
                      </a:pPr>
                      <a:r>
                        <a:rPr sz="1500" b="1" dirty="0" err="1">
                          <a:solidFill>
                            <a:schemeClr val="bg2"/>
                          </a:solidFill>
                          <a:latin typeface="Source Sans Pro" panose="020B0503030403020204" pitchFamily="34" charset="0"/>
                          <a:ea typeface="Source Sans Pro" panose="020B0503030403020204" pitchFamily="34" charset="0"/>
                        </a:rPr>
                        <a:t>EmrgyFlume</a:t>
                      </a:r>
                      <a:r>
                        <a:rPr sz="1500" b="1" baseline="31999" dirty="0" err="1">
                          <a:solidFill>
                            <a:schemeClr val="bg2"/>
                          </a:solidFill>
                          <a:latin typeface="Source Sans Pro" panose="020B0503030403020204" pitchFamily="34" charset="0"/>
                          <a:ea typeface="Source Sans Pro" panose="020B0503030403020204" pitchFamily="34" charset="0"/>
                        </a:rPr>
                        <a:t>TM</a:t>
                      </a:r>
                      <a:endParaRPr sz="1500" b="1" baseline="31999" dirty="0">
                        <a:solidFill>
                          <a:schemeClr val="bg2"/>
                        </a:solidFill>
                        <a:latin typeface="Source Sans Pro" panose="020B0503030403020204" pitchFamily="34" charset="0"/>
                        <a:ea typeface="Source Sans Pro" panose="020B0503030403020204" pitchFamily="34" charset="0"/>
                      </a:endParaRPr>
                    </a:p>
                  </a:txBody>
                  <a:tcPr marR="0" marT="0" marB="0" anchor="ctr" horzOverflow="overflow">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alpha val="85000"/>
                      </a:schemeClr>
                    </a:solidFill>
                  </a:tcPr>
                </a:tc>
                <a:tc hMerge="1">
                  <a:txBody>
                    <a:bodyPr/>
                    <a:lstStyle/>
                    <a:p>
                      <a:endParaRPr lang="en-US"/>
                    </a:p>
                  </a:txBody>
                  <a:tcPr/>
                </a:tc>
                <a:extLst>
                  <a:ext uri="{0D108BD9-81ED-4DB2-BD59-A6C34878D82A}">
                    <a16:rowId xmlns:a16="http://schemas.microsoft.com/office/drawing/2014/main" val="10000"/>
                  </a:ext>
                </a:extLst>
              </a:tr>
              <a:tr h="321206">
                <a:tc>
                  <a:txBody>
                    <a:bodyPr/>
                    <a:lstStyle/>
                    <a:p>
                      <a:pPr lvl="0" algn="l" defTabSz="457200">
                        <a:defRPr b="0">
                          <a:solidFill>
                            <a:srgbClr val="000000"/>
                          </a:solidFill>
                        </a:defRPr>
                      </a:pPr>
                      <a:r>
                        <a:rPr sz="1000" dirty="0">
                          <a:solidFill>
                            <a:schemeClr val="bg1"/>
                          </a:solidFill>
                          <a:latin typeface="Source Sans Pro" panose="020B0503030403020204" pitchFamily="34" charset="0"/>
                          <a:ea typeface="Source Sans Pro" panose="020B0503030403020204" pitchFamily="34" charset="0"/>
                          <a:cs typeface="Source Sans Pro Regular"/>
                          <a:sym typeface="Source Sans Pro Regular"/>
                        </a:rPr>
                        <a:t>Single Dimension (w x h x d)</a:t>
                      </a:r>
                    </a:p>
                  </a:txBody>
                  <a:tcPr marR="0" marT="0" marB="0" anchor="ctr" horzOverflow="overflow">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tc>
                  <a:txBody>
                    <a:bodyPr/>
                    <a:lstStyle/>
                    <a:p>
                      <a:pPr lvl="0" algn="l" defTabSz="457200"/>
                      <a:r>
                        <a:rPr sz="1000" dirty="0">
                          <a:solidFill>
                            <a:schemeClr val="bg1"/>
                          </a:solidFill>
                          <a:latin typeface="Source Sans Pro" panose="020B0503030403020204" pitchFamily="34" charset="0"/>
                          <a:ea typeface="Source Sans Pro" panose="020B0503030403020204" pitchFamily="34" charset="0"/>
                          <a:cs typeface="Source Sans Pro Regular"/>
                          <a:sym typeface="Source Sans Pro Regular"/>
                        </a:rPr>
                        <a:t>2.4m x 2.4m x 2.3m</a:t>
                      </a:r>
                    </a:p>
                  </a:txBody>
                  <a:tcPr marR="0" marT="0" marB="0" anchor="ctr" horzOverflow="overflow">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0001"/>
                  </a:ext>
                </a:extLst>
              </a:tr>
              <a:tr h="282077">
                <a:tc>
                  <a:txBody>
                    <a:bodyPr/>
                    <a:lstStyle/>
                    <a:p>
                      <a:pPr lvl="0" algn="l" defTabSz="457200">
                        <a:defRPr b="0">
                          <a:solidFill>
                            <a:srgbClr val="000000"/>
                          </a:solidFill>
                        </a:defRPr>
                      </a:pPr>
                      <a:r>
                        <a:rPr sz="1000" dirty="0">
                          <a:solidFill>
                            <a:schemeClr val="bg1"/>
                          </a:solidFill>
                          <a:latin typeface="Source Sans Pro" panose="020B0503030403020204" pitchFamily="34" charset="0"/>
                          <a:ea typeface="Source Sans Pro" panose="020B0503030403020204" pitchFamily="34" charset="0"/>
                          <a:cs typeface="Source Sans Pro Regular"/>
                          <a:sym typeface="Source Sans Pro Regular"/>
                        </a:rPr>
                        <a:t>Twin Dimension (w x h x d)</a:t>
                      </a:r>
                    </a:p>
                  </a:txBody>
                  <a:tcPr marR="0" marT="0" marB="0" anchor="ctr" horzOverflow="overflow">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tc>
                  <a:txBody>
                    <a:bodyPr/>
                    <a:lstStyle/>
                    <a:p>
                      <a:pPr lvl="0" algn="l" defTabSz="457200"/>
                      <a:r>
                        <a:rPr sz="1000" dirty="0">
                          <a:solidFill>
                            <a:schemeClr val="bg1"/>
                          </a:solidFill>
                          <a:latin typeface="Source Sans Pro" panose="020B0503030403020204" pitchFamily="34" charset="0"/>
                          <a:ea typeface="Source Sans Pro" panose="020B0503030403020204" pitchFamily="34" charset="0"/>
                          <a:cs typeface="Source Sans Pro Regular"/>
                          <a:sym typeface="Source Sans Pro Regular"/>
                        </a:rPr>
                        <a:t>4.8m x 2.4m x 2.3m</a:t>
                      </a:r>
                    </a:p>
                  </a:txBody>
                  <a:tcPr marR="0" marT="0" marB="0" anchor="ctr" horzOverflow="overflow">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0002"/>
                  </a:ext>
                </a:extLst>
              </a:tr>
              <a:tr h="231276">
                <a:tc>
                  <a:txBody>
                    <a:bodyPr/>
                    <a:lstStyle/>
                    <a:p>
                      <a:pPr lvl="0" algn="l" defTabSz="457200">
                        <a:defRPr b="0">
                          <a:solidFill>
                            <a:srgbClr val="000000"/>
                          </a:solidFill>
                        </a:defRPr>
                      </a:pPr>
                      <a:r>
                        <a:rPr sz="1000" dirty="0">
                          <a:solidFill>
                            <a:schemeClr val="bg1"/>
                          </a:solidFill>
                          <a:latin typeface="Source Sans Pro" panose="020B0503030403020204" pitchFamily="34" charset="0"/>
                          <a:ea typeface="Source Sans Pro" panose="020B0503030403020204" pitchFamily="34" charset="0"/>
                          <a:cs typeface="Source Sans Pro Regular"/>
                          <a:sym typeface="Source Sans Pro Regular"/>
                        </a:rPr>
                        <a:t>Material</a:t>
                      </a:r>
                    </a:p>
                  </a:txBody>
                  <a:tcPr marR="0" marT="0" marB="0" anchor="ctr" horzOverflow="overflow">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tc>
                  <a:txBody>
                    <a:bodyPr/>
                    <a:lstStyle/>
                    <a:p>
                      <a:pPr lvl="0" algn="l" defTabSz="457200"/>
                      <a:r>
                        <a:rPr sz="1000" dirty="0">
                          <a:solidFill>
                            <a:schemeClr val="bg1"/>
                          </a:solidFill>
                          <a:latin typeface="Source Sans Pro" panose="020B0503030403020204" pitchFamily="34" charset="0"/>
                          <a:ea typeface="Source Sans Pro" panose="020B0503030403020204" pitchFamily="34" charset="0"/>
                          <a:cs typeface="Source Sans Pro Regular"/>
                          <a:sym typeface="Source Sans Pro Regular"/>
                        </a:rPr>
                        <a:t>Precast Concrete</a:t>
                      </a:r>
                    </a:p>
                  </a:txBody>
                  <a:tcPr marR="0" marT="0" marB="0" anchor="ctr" horzOverflow="overflow">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0003"/>
                  </a:ext>
                </a:extLst>
              </a:tr>
              <a:tr h="231276">
                <a:tc>
                  <a:txBody>
                    <a:bodyPr/>
                    <a:lstStyle/>
                    <a:p>
                      <a:pPr lvl="0" algn="l" defTabSz="457200">
                        <a:defRPr b="0">
                          <a:solidFill>
                            <a:srgbClr val="000000"/>
                          </a:solidFill>
                        </a:defRPr>
                      </a:pPr>
                      <a:r>
                        <a:rPr sz="1000" dirty="0">
                          <a:solidFill>
                            <a:schemeClr val="bg1"/>
                          </a:solidFill>
                          <a:latin typeface="Source Sans Pro" panose="020B0503030403020204" pitchFamily="34" charset="0"/>
                          <a:ea typeface="Source Sans Pro" panose="020B0503030403020204" pitchFamily="34" charset="0"/>
                          <a:cs typeface="Source Sans Pro Regular"/>
                          <a:sym typeface="Source Sans Pro Regular"/>
                        </a:rPr>
                        <a:t>Weight</a:t>
                      </a:r>
                    </a:p>
                  </a:txBody>
                  <a:tcPr marR="0" marT="0" marB="0" anchor="ctr" horzOverflow="overflow">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tc>
                  <a:txBody>
                    <a:bodyPr/>
                    <a:lstStyle/>
                    <a:p>
                      <a:pPr lvl="0" algn="l" defTabSz="457200"/>
                      <a:r>
                        <a:rPr sz="1000" dirty="0">
                          <a:solidFill>
                            <a:schemeClr val="bg1"/>
                          </a:solidFill>
                          <a:latin typeface="Source Sans Pro" panose="020B0503030403020204" pitchFamily="34" charset="0"/>
                          <a:ea typeface="Source Sans Pro" panose="020B0503030403020204" pitchFamily="34" charset="0"/>
                          <a:cs typeface="Source Sans Pro Regular"/>
                          <a:sym typeface="Source Sans Pro Regular"/>
                        </a:rPr>
                        <a:t>12,000lb per side</a:t>
                      </a:r>
                    </a:p>
                  </a:txBody>
                  <a:tcPr marR="0" marT="0" marB="0" anchor="ctr" horzOverflow="overflow">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0004"/>
                  </a:ext>
                </a:extLst>
              </a:tr>
            </a:tbl>
          </a:graphicData>
        </a:graphic>
      </p:graphicFrame>
      <p:graphicFrame>
        <p:nvGraphicFramePr>
          <p:cNvPr id="5" name="Table">
            <a:extLst>
              <a:ext uri="{FF2B5EF4-FFF2-40B4-BE49-F238E27FC236}">
                <a16:creationId xmlns:a16="http://schemas.microsoft.com/office/drawing/2014/main" id="{7DE1CDD7-29BB-184A-8BA5-4FE34E875839}"/>
              </a:ext>
            </a:extLst>
          </p:cNvPr>
          <p:cNvGraphicFramePr/>
          <p:nvPr>
            <p:extLst>
              <p:ext uri="{D42A27DB-BD31-4B8C-83A1-F6EECF244321}">
                <p14:modId xmlns:p14="http://schemas.microsoft.com/office/powerpoint/2010/main" val="1830497505"/>
              </p:ext>
            </p:extLst>
          </p:nvPr>
        </p:nvGraphicFramePr>
        <p:xfrm>
          <a:off x="596899" y="3326488"/>
          <a:ext cx="3804697" cy="1494010"/>
        </p:xfrm>
        <a:graphic>
          <a:graphicData uri="http://schemas.openxmlformats.org/drawingml/2006/table">
            <a:tbl>
              <a:tblPr firstRow="1" firstCol="1"/>
              <a:tblGrid>
                <a:gridCol w="1953422">
                  <a:extLst>
                    <a:ext uri="{9D8B030D-6E8A-4147-A177-3AD203B41FA5}">
                      <a16:colId xmlns:a16="http://schemas.microsoft.com/office/drawing/2014/main" val="20000"/>
                    </a:ext>
                  </a:extLst>
                </a:gridCol>
                <a:gridCol w="1851275">
                  <a:extLst>
                    <a:ext uri="{9D8B030D-6E8A-4147-A177-3AD203B41FA5}">
                      <a16:colId xmlns:a16="http://schemas.microsoft.com/office/drawing/2014/main" val="20001"/>
                    </a:ext>
                  </a:extLst>
                </a:gridCol>
              </a:tblGrid>
              <a:tr h="268156">
                <a:tc gridSpan="2">
                  <a:txBody>
                    <a:bodyPr/>
                    <a:lstStyle/>
                    <a:p>
                      <a:pPr algn="ctr" defTabSz="457200">
                        <a:defRPr b="0">
                          <a:solidFill>
                            <a:srgbClr val="000000"/>
                          </a:solidFill>
                        </a:defRPr>
                      </a:pPr>
                      <a:r>
                        <a:rPr sz="1500" b="1" dirty="0">
                          <a:solidFill>
                            <a:schemeClr val="bg2"/>
                          </a:solidFill>
                          <a:latin typeface="Source Sans Pro" panose="020B0503030403020204" pitchFamily="34" charset="0"/>
                          <a:ea typeface="Source Sans Pro" panose="020B0503030403020204" pitchFamily="34" charset="0"/>
                          <a:cs typeface="Source Sans Pro Bold"/>
                          <a:sym typeface="Source Sans Pro Bold"/>
                        </a:rPr>
                        <a:t>Rotating Assembly</a:t>
                      </a:r>
                    </a:p>
                  </a:txBody>
                  <a:tcPr marT="0" marB="0" anchor="ctr" horzOverflow="overflow">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alpha val="85000"/>
                      </a:schemeClr>
                    </a:solidFill>
                  </a:tcPr>
                </a:tc>
                <a:tc hMerge="1">
                  <a:txBody>
                    <a:bodyPr/>
                    <a:lstStyle/>
                    <a:p>
                      <a:endParaRPr lang="en-US"/>
                    </a:p>
                  </a:txBody>
                  <a:tcPr/>
                </a:tc>
                <a:extLst>
                  <a:ext uri="{0D108BD9-81ED-4DB2-BD59-A6C34878D82A}">
                    <a16:rowId xmlns:a16="http://schemas.microsoft.com/office/drawing/2014/main" val="10000"/>
                  </a:ext>
                </a:extLst>
              </a:tr>
              <a:tr h="204309">
                <a:tc>
                  <a:txBody>
                    <a:bodyPr/>
                    <a:lstStyle/>
                    <a:p>
                      <a:pPr algn="l" defTabSz="457200">
                        <a:defRPr b="0">
                          <a:solidFill>
                            <a:srgbClr val="000000"/>
                          </a:solidFill>
                        </a:defRPr>
                      </a:pPr>
                      <a:r>
                        <a:rPr sz="1000" dirty="0">
                          <a:solidFill>
                            <a:schemeClr val="bg1"/>
                          </a:solidFill>
                          <a:latin typeface="Source Sans Pro" panose="020B0503030403020204" pitchFamily="34" charset="0"/>
                          <a:ea typeface="Source Sans Pro" panose="020B0503030403020204" pitchFamily="34" charset="0"/>
                          <a:cs typeface="Source Sans Pro Regular"/>
                          <a:sym typeface="Source Sans Pro Regular"/>
                        </a:rPr>
                        <a:t>Diameter</a:t>
                      </a:r>
                    </a:p>
                  </a:txBody>
                  <a:tcPr marT="0" marB="0" anchor="ctr" horzOverflow="overflow">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tc>
                  <a:txBody>
                    <a:bodyPr/>
                    <a:lstStyle/>
                    <a:p>
                      <a:pPr algn="l" defTabSz="457200"/>
                      <a:r>
                        <a:rPr sz="1000" dirty="0">
                          <a:solidFill>
                            <a:schemeClr val="bg1"/>
                          </a:solidFill>
                          <a:latin typeface="Source Sans Pro" panose="020B0503030403020204" pitchFamily="34" charset="0"/>
                          <a:ea typeface="Source Sans Pro" panose="020B0503030403020204" pitchFamily="34" charset="0"/>
                          <a:cs typeface="Source Sans Pro Regular"/>
                          <a:sym typeface="Source Sans Pro Regular"/>
                        </a:rPr>
                        <a:t>Up to 1.4m</a:t>
                      </a:r>
                    </a:p>
                  </a:txBody>
                  <a:tcPr marT="0" marB="0" anchor="ctr" horzOverflow="overflow">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0001"/>
                  </a:ext>
                </a:extLst>
              </a:tr>
              <a:tr h="204309">
                <a:tc>
                  <a:txBody>
                    <a:bodyPr/>
                    <a:lstStyle/>
                    <a:p>
                      <a:pPr algn="l" defTabSz="457200">
                        <a:defRPr b="0">
                          <a:solidFill>
                            <a:srgbClr val="000000"/>
                          </a:solidFill>
                        </a:defRPr>
                      </a:pPr>
                      <a:r>
                        <a:rPr sz="1000" dirty="0">
                          <a:solidFill>
                            <a:schemeClr val="bg1"/>
                          </a:solidFill>
                          <a:latin typeface="Source Sans Pro" panose="020B0503030403020204" pitchFamily="34" charset="0"/>
                          <a:ea typeface="Source Sans Pro" panose="020B0503030403020204" pitchFamily="34" charset="0"/>
                          <a:cs typeface="Source Sans Pro Regular"/>
                          <a:sym typeface="Source Sans Pro Regular"/>
                        </a:rPr>
                        <a:t>Turbine Height</a:t>
                      </a:r>
                    </a:p>
                  </a:txBody>
                  <a:tcPr marT="0" marB="0" anchor="ctr" horzOverflow="overflow">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tc>
                  <a:txBody>
                    <a:bodyPr/>
                    <a:lstStyle/>
                    <a:p>
                      <a:pPr algn="l" defTabSz="457200"/>
                      <a:r>
                        <a:rPr sz="1000" dirty="0">
                          <a:solidFill>
                            <a:schemeClr val="bg1"/>
                          </a:solidFill>
                          <a:latin typeface="Source Sans Pro" panose="020B0503030403020204" pitchFamily="34" charset="0"/>
                          <a:ea typeface="Source Sans Pro" panose="020B0503030403020204" pitchFamily="34" charset="0"/>
                          <a:cs typeface="Source Sans Pro Regular"/>
                          <a:sym typeface="Source Sans Pro Regular"/>
                        </a:rPr>
                        <a:t>Up to 1.5m</a:t>
                      </a:r>
                    </a:p>
                  </a:txBody>
                  <a:tcPr marT="0" marB="0" anchor="ctr" horzOverflow="overflow">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0002"/>
                  </a:ext>
                </a:extLst>
              </a:tr>
              <a:tr h="204309">
                <a:tc>
                  <a:txBody>
                    <a:bodyPr/>
                    <a:lstStyle/>
                    <a:p>
                      <a:pPr algn="l" defTabSz="457200">
                        <a:defRPr b="0">
                          <a:solidFill>
                            <a:srgbClr val="000000"/>
                          </a:solidFill>
                        </a:defRPr>
                      </a:pPr>
                      <a:r>
                        <a:rPr sz="1000">
                          <a:solidFill>
                            <a:schemeClr val="bg1"/>
                          </a:solidFill>
                          <a:latin typeface="Source Sans Pro" panose="020B0503030403020204" pitchFamily="34" charset="0"/>
                          <a:ea typeface="Source Sans Pro" panose="020B0503030403020204" pitchFamily="34" charset="0"/>
                          <a:cs typeface="Source Sans Pro Regular"/>
                          <a:sym typeface="Source Sans Pro Regular"/>
                        </a:rPr>
                        <a:t>Swept Area</a:t>
                      </a:r>
                    </a:p>
                  </a:txBody>
                  <a:tcPr marT="0" marB="0" anchor="ctr" horzOverflow="overflow">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tc>
                  <a:txBody>
                    <a:bodyPr/>
                    <a:lstStyle/>
                    <a:p>
                      <a:pPr algn="l" defTabSz="457200">
                        <a:defRPr sz="2000">
                          <a:latin typeface="Source Sans Pro Regular"/>
                          <a:ea typeface="Source Sans Pro Regular"/>
                          <a:cs typeface="Source Sans Pro Regular"/>
                          <a:sym typeface="Source Sans Pro Regular"/>
                        </a:defRPr>
                      </a:pPr>
                      <a:r>
                        <a:rPr sz="1000" dirty="0">
                          <a:solidFill>
                            <a:schemeClr val="bg1"/>
                          </a:solidFill>
                          <a:latin typeface="Source Sans Pro" panose="020B0503030403020204" pitchFamily="34" charset="0"/>
                          <a:ea typeface="Source Sans Pro" panose="020B0503030403020204" pitchFamily="34" charset="0"/>
                        </a:rPr>
                        <a:t>Up to 2.1m</a:t>
                      </a:r>
                      <a:r>
                        <a:rPr sz="1000" baseline="31999" dirty="0">
                          <a:solidFill>
                            <a:schemeClr val="bg1"/>
                          </a:solidFill>
                          <a:latin typeface="Source Sans Pro" panose="020B0503030403020204" pitchFamily="34" charset="0"/>
                          <a:ea typeface="Source Sans Pro" panose="020B0503030403020204" pitchFamily="34" charset="0"/>
                        </a:rPr>
                        <a:t>2</a:t>
                      </a:r>
                    </a:p>
                  </a:txBody>
                  <a:tcPr marT="0" marB="0" anchor="ctr" horzOverflow="overflow">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0003"/>
                  </a:ext>
                </a:extLst>
              </a:tr>
              <a:tr h="204309">
                <a:tc>
                  <a:txBody>
                    <a:bodyPr/>
                    <a:lstStyle/>
                    <a:p>
                      <a:pPr algn="l" defTabSz="457200">
                        <a:defRPr b="0">
                          <a:solidFill>
                            <a:srgbClr val="000000"/>
                          </a:solidFill>
                        </a:defRPr>
                      </a:pPr>
                      <a:r>
                        <a:rPr sz="1000">
                          <a:solidFill>
                            <a:schemeClr val="bg1"/>
                          </a:solidFill>
                          <a:latin typeface="Source Sans Pro" panose="020B0503030403020204" pitchFamily="34" charset="0"/>
                          <a:ea typeface="Source Sans Pro" panose="020B0503030403020204" pitchFamily="34" charset="0"/>
                          <a:cs typeface="Source Sans Pro Regular"/>
                          <a:sym typeface="Source Sans Pro Regular"/>
                        </a:rPr>
                        <a:t>Total Height</a:t>
                      </a:r>
                    </a:p>
                  </a:txBody>
                  <a:tcPr marT="0" marB="0" anchor="ctr" horzOverflow="overflow">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tc>
                  <a:txBody>
                    <a:bodyPr/>
                    <a:lstStyle/>
                    <a:p>
                      <a:pPr algn="l" defTabSz="457200"/>
                      <a:r>
                        <a:rPr sz="1000" dirty="0">
                          <a:solidFill>
                            <a:schemeClr val="bg1"/>
                          </a:solidFill>
                          <a:latin typeface="Source Sans Pro" panose="020B0503030403020204" pitchFamily="34" charset="0"/>
                          <a:ea typeface="Source Sans Pro" panose="020B0503030403020204" pitchFamily="34" charset="0"/>
                          <a:cs typeface="Source Sans Pro Regular"/>
                          <a:sym typeface="Source Sans Pro Regular"/>
                        </a:rPr>
                        <a:t>3.7m</a:t>
                      </a:r>
                    </a:p>
                  </a:txBody>
                  <a:tcPr marT="0" marB="0" anchor="ctr" horzOverflow="overflow">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0004"/>
                  </a:ext>
                </a:extLst>
              </a:tr>
              <a:tr h="204309">
                <a:tc>
                  <a:txBody>
                    <a:bodyPr/>
                    <a:lstStyle/>
                    <a:p>
                      <a:pPr algn="l" defTabSz="457200">
                        <a:defRPr b="0">
                          <a:solidFill>
                            <a:srgbClr val="000000"/>
                          </a:solidFill>
                        </a:defRPr>
                      </a:pPr>
                      <a:r>
                        <a:rPr sz="1000" dirty="0">
                          <a:solidFill>
                            <a:schemeClr val="bg1"/>
                          </a:solidFill>
                          <a:latin typeface="Source Sans Pro" panose="020B0503030403020204" pitchFamily="34" charset="0"/>
                          <a:ea typeface="Source Sans Pro" panose="020B0503030403020204" pitchFamily="34" charset="0"/>
                          <a:cs typeface="Source Sans Pro Regular"/>
                          <a:sym typeface="Source Sans Pro Regular"/>
                        </a:rPr>
                        <a:t>Material</a:t>
                      </a:r>
                    </a:p>
                  </a:txBody>
                  <a:tcPr marT="0" marB="0" anchor="ctr" horzOverflow="overflow">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tc>
                  <a:txBody>
                    <a:bodyPr/>
                    <a:lstStyle/>
                    <a:p>
                      <a:pPr algn="l" defTabSz="457200"/>
                      <a:r>
                        <a:rPr sz="1000" dirty="0">
                          <a:solidFill>
                            <a:schemeClr val="bg1"/>
                          </a:solidFill>
                          <a:latin typeface="Source Sans Pro" panose="020B0503030403020204" pitchFamily="34" charset="0"/>
                          <a:ea typeface="Source Sans Pro" panose="020B0503030403020204" pitchFamily="34" charset="0"/>
                          <a:cs typeface="Source Sans Pro Regular"/>
                          <a:sym typeface="Source Sans Pro Regular"/>
                        </a:rPr>
                        <a:t>Stainless Steel</a:t>
                      </a:r>
                    </a:p>
                  </a:txBody>
                  <a:tcPr marT="0" marB="0" anchor="ctr" horzOverflow="overflow">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0005"/>
                  </a:ext>
                </a:extLst>
              </a:tr>
              <a:tr h="204309">
                <a:tc>
                  <a:txBody>
                    <a:bodyPr/>
                    <a:lstStyle/>
                    <a:p>
                      <a:pPr algn="l" defTabSz="457200">
                        <a:defRPr b="0">
                          <a:solidFill>
                            <a:srgbClr val="000000"/>
                          </a:solidFill>
                        </a:defRPr>
                      </a:pPr>
                      <a:r>
                        <a:rPr sz="1000" dirty="0">
                          <a:solidFill>
                            <a:schemeClr val="bg1"/>
                          </a:solidFill>
                          <a:latin typeface="Source Sans Pro" panose="020B0503030403020204" pitchFamily="34" charset="0"/>
                          <a:ea typeface="Source Sans Pro" panose="020B0503030403020204" pitchFamily="34" charset="0"/>
                          <a:cs typeface="Source Sans Pro Regular"/>
                          <a:sym typeface="Source Sans Pro Regular"/>
                        </a:rPr>
                        <a:t>Weight</a:t>
                      </a:r>
                    </a:p>
                  </a:txBody>
                  <a:tcPr marT="0" marB="0" anchor="ctr" horzOverflow="overflow">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tc>
                  <a:txBody>
                    <a:bodyPr/>
                    <a:lstStyle/>
                    <a:p>
                      <a:pPr algn="l" defTabSz="457200"/>
                      <a:r>
                        <a:rPr sz="1000" dirty="0">
                          <a:solidFill>
                            <a:schemeClr val="bg1"/>
                          </a:solidFill>
                          <a:latin typeface="Source Sans Pro" panose="020B0503030403020204" pitchFamily="34" charset="0"/>
                          <a:ea typeface="Source Sans Pro" panose="020B0503030403020204" pitchFamily="34" charset="0"/>
                          <a:cs typeface="Source Sans Pro Regular"/>
                          <a:sym typeface="Source Sans Pro Regular"/>
                        </a:rPr>
                        <a:t>1</a:t>
                      </a:r>
                      <a:r>
                        <a:rPr lang="en-US" sz="1000" dirty="0">
                          <a:solidFill>
                            <a:schemeClr val="bg1"/>
                          </a:solidFill>
                          <a:latin typeface="Source Sans Pro" panose="020B0503030403020204" pitchFamily="34" charset="0"/>
                          <a:ea typeface="Source Sans Pro" panose="020B0503030403020204" pitchFamily="34" charset="0"/>
                          <a:cs typeface="Source Sans Pro Regular"/>
                          <a:sym typeface="Source Sans Pro Regular"/>
                        </a:rPr>
                        <a:t>,</a:t>
                      </a:r>
                      <a:r>
                        <a:rPr sz="1000" dirty="0">
                          <a:solidFill>
                            <a:schemeClr val="bg1"/>
                          </a:solidFill>
                          <a:latin typeface="Source Sans Pro" panose="020B0503030403020204" pitchFamily="34" charset="0"/>
                          <a:ea typeface="Source Sans Pro" panose="020B0503030403020204" pitchFamily="34" charset="0"/>
                          <a:cs typeface="Source Sans Pro Regular"/>
                          <a:sym typeface="Source Sans Pro Regular"/>
                        </a:rPr>
                        <a:t>150 </a:t>
                      </a:r>
                      <a:r>
                        <a:rPr sz="1000" dirty="0" err="1">
                          <a:solidFill>
                            <a:schemeClr val="bg1"/>
                          </a:solidFill>
                          <a:latin typeface="Source Sans Pro" panose="020B0503030403020204" pitchFamily="34" charset="0"/>
                          <a:ea typeface="Source Sans Pro" panose="020B0503030403020204" pitchFamily="34" charset="0"/>
                          <a:cs typeface="Source Sans Pro Regular"/>
                          <a:sym typeface="Source Sans Pro Regular"/>
                        </a:rPr>
                        <a:t>lbs</a:t>
                      </a:r>
                      <a:endParaRPr sz="1000" dirty="0">
                        <a:solidFill>
                          <a:schemeClr val="bg1"/>
                        </a:solidFill>
                        <a:latin typeface="Source Sans Pro" panose="020B0503030403020204" pitchFamily="34" charset="0"/>
                        <a:ea typeface="Source Sans Pro" panose="020B0503030403020204" pitchFamily="34" charset="0"/>
                        <a:cs typeface="Source Sans Pro Regular"/>
                        <a:sym typeface="Source Sans Pro Regular"/>
                      </a:endParaRPr>
                    </a:p>
                  </a:txBody>
                  <a:tcPr marT="0" marB="0" anchor="ctr" horzOverflow="overflow">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0006"/>
                  </a:ext>
                </a:extLst>
              </a:tr>
            </a:tbl>
          </a:graphicData>
        </a:graphic>
      </p:graphicFrame>
      <p:graphicFrame>
        <p:nvGraphicFramePr>
          <p:cNvPr id="6" name="Table">
            <a:extLst>
              <a:ext uri="{FF2B5EF4-FFF2-40B4-BE49-F238E27FC236}">
                <a16:creationId xmlns:a16="http://schemas.microsoft.com/office/drawing/2014/main" id="{7C0CE436-FB02-3840-B2EC-5EDA0D2C5192}"/>
              </a:ext>
            </a:extLst>
          </p:cNvPr>
          <p:cNvGraphicFramePr/>
          <p:nvPr>
            <p:extLst>
              <p:ext uri="{D42A27DB-BD31-4B8C-83A1-F6EECF244321}">
                <p14:modId xmlns:p14="http://schemas.microsoft.com/office/powerpoint/2010/main" val="1308493699"/>
              </p:ext>
            </p:extLst>
          </p:nvPr>
        </p:nvGraphicFramePr>
        <p:xfrm>
          <a:off x="596899" y="4823162"/>
          <a:ext cx="3804697" cy="1420125"/>
        </p:xfrm>
        <a:graphic>
          <a:graphicData uri="http://schemas.openxmlformats.org/drawingml/2006/table">
            <a:tbl>
              <a:tblPr firstRow="1" firstCol="1"/>
              <a:tblGrid>
                <a:gridCol w="1956812">
                  <a:extLst>
                    <a:ext uri="{9D8B030D-6E8A-4147-A177-3AD203B41FA5}">
                      <a16:colId xmlns:a16="http://schemas.microsoft.com/office/drawing/2014/main" val="20000"/>
                    </a:ext>
                  </a:extLst>
                </a:gridCol>
                <a:gridCol w="1847885">
                  <a:extLst>
                    <a:ext uri="{9D8B030D-6E8A-4147-A177-3AD203B41FA5}">
                      <a16:colId xmlns:a16="http://schemas.microsoft.com/office/drawing/2014/main" val="20001"/>
                    </a:ext>
                  </a:extLst>
                </a:gridCol>
              </a:tblGrid>
              <a:tr h="237040">
                <a:tc gridSpan="2">
                  <a:txBody>
                    <a:bodyPr/>
                    <a:lstStyle/>
                    <a:p>
                      <a:pPr algn="ctr" defTabSz="457200">
                        <a:defRPr b="0">
                          <a:solidFill>
                            <a:srgbClr val="000000"/>
                          </a:solidFill>
                        </a:defRPr>
                      </a:pPr>
                      <a:r>
                        <a:rPr sz="1500" b="1" dirty="0">
                          <a:solidFill>
                            <a:schemeClr val="bg2"/>
                          </a:solidFill>
                          <a:latin typeface="Source Sans Pro" panose="020B0503030403020204" pitchFamily="34" charset="0"/>
                          <a:ea typeface="Source Sans Pro" panose="020B0503030403020204" pitchFamily="34" charset="0"/>
                          <a:cs typeface="Source Sans Pro Bold"/>
                          <a:sym typeface="Source Sans Pro Bold"/>
                        </a:rPr>
                        <a:t>Power System</a:t>
                      </a:r>
                    </a:p>
                  </a:txBody>
                  <a:tcPr marL="23105" marR="23105" marT="0" marB="0" anchor="ctr" horzOverflow="overflow">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alpha val="85000"/>
                      </a:schemeClr>
                    </a:solidFill>
                  </a:tcPr>
                </a:tc>
                <a:tc hMerge="1">
                  <a:txBody>
                    <a:bodyPr/>
                    <a:lstStyle/>
                    <a:p>
                      <a:endParaRPr lang="en-US"/>
                    </a:p>
                  </a:txBody>
                  <a:tcPr/>
                </a:tc>
                <a:extLst>
                  <a:ext uri="{0D108BD9-81ED-4DB2-BD59-A6C34878D82A}">
                    <a16:rowId xmlns:a16="http://schemas.microsoft.com/office/drawing/2014/main" val="10000"/>
                  </a:ext>
                </a:extLst>
              </a:tr>
              <a:tr h="236617">
                <a:tc>
                  <a:txBody>
                    <a:bodyPr/>
                    <a:lstStyle/>
                    <a:p>
                      <a:pPr algn="l" defTabSz="457200">
                        <a:defRPr b="0">
                          <a:solidFill>
                            <a:srgbClr val="000000"/>
                          </a:solidFill>
                        </a:defRPr>
                      </a:pPr>
                      <a:r>
                        <a:rPr sz="1000" dirty="0">
                          <a:solidFill>
                            <a:schemeClr val="bg1"/>
                          </a:solidFill>
                          <a:latin typeface="Source Sans Pro" panose="020B0503030403020204" pitchFamily="34" charset="0"/>
                          <a:ea typeface="Source Sans Pro" panose="020B0503030403020204" pitchFamily="34" charset="0"/>
                          <a:cs typeface="Source Sans Pro Regular"/>
                          <a:sym typeface="Source Sans Pro Regular"/>
                        </a:rPr>
                        <a:t>Generator Type</a:t>
                      </a:r>
                    </a:p>
                  </a:txBody>
                  <a:tcPr marT="0" marB="0" anchor="ctr" horzOverflow="overflow">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tc>
                  <a:txBody>
                    <a:bodyPr/>
                    <a:lstStyle/>
                    <a:p>
                      <a:pPr algn="l" defTabSz="457200"/>
                      <a:r>
                        <a:rPr sz="1000" dirty="0">
                          <a:solidFill>
                            <a:schemeClr val="bg1"/>
                          </a:solidFill>
                          <a:latin typeface="Source Sans Pro" panose="020B0503030403020204" pitchFamily="34" charset="0"/>
                          <a:ea typeface="Source Sans Pro" panose="020B0503030403020204" pitchFamily="34" charset="0"/>
                          <a:cs typeface="Source Sans Pro Regular"/>
                          <a:sym typeface="Source Sans Pro Regular"/>
                        </a:rPr>
                        <a:t>Induction</a:t>
                      </a:r>
                    </a:p>
                  </a:txBody>
                  <a:tcPr marT="0" marB="0" anchor="ctr" horzOverflow="overflow">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0001"/>
                  </a:ext>
                </a:extLst>
              </a:tr>
              <a:tr h="236617">
                <a:tc>
                  <a:txBody>
                    <a:bodyPr/>
                    <a:lstStyle/>
                    <a:p>
                      <a:pPr algn="l" defTabSz="457200">
                        <a:defRPr b="0">
                          <a:solidFill>
                            <a:srgbClr val="000000"/>
                          </a:solidFill>
                        </a:defRPr>
                      </a:pPr>
                      <a:r>
                        <a:rPr sz="1000" dirty="0">
                          <a:solidFill>
                            <a:schemeClr val="bg1"/>
                          </a:solidFill>
                          <a:latin typeface="Source Sans Pro" panose="020B0503030403020204" pitchFamily="34" charset="0"/>
                          <a:ea typeface="Source Sans Pro" panose="020B0503030403020204" pitchFamily="34" charset="0"/>
                          <a:cs typeface="Source Sans Pro Regular"/>
                          <a:sym typeface="Source Sans Pro Regular"/>
                        </a:rPr>
                        <a:t>Output Voltage</a:t>
                      </a:r>
                    </a:p>
                  </a:txBody>
                  <a:tcPr marT="0" marB="0" anchor="ctr" horzOverflow="overflow">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tc>
                  <a:txBody>
                    <a:bodyPr/>
                    <a:lstStyle/>
                    <a:p>
                      <a:pPr algn="l" defTabSz="457200"/>
                      <a:r>
                        <a:rPr sz="1000" dirty="0">
                          <a:solidFill>
                            <a:schemeClr val="bg1"/>
                          </a:solidFill>
                          <a:latin typeface="Source Sans Pro" panose="020B0503030403020204" pitchFamily="34" charset="0"/>
                          <a:ea typeface="Source Sans Pro" panose="020B0503030403020204" pitchFamily="34" charset="0"/>
                          <a:cs typeface="Source Sans Pro Regular"/>
                          <a:sym typeface="Source Sans Pro Regular"/>
                        </a:rPr>
                        <a:t>480V 3-Phase AC</a:t>
                      </a:r>
                    </a:p>
                  </a:txBody>
                  <a:tcPr marT="0" marB="0" anchor="ctr" horzOverflow="overflow">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0002"/>
                  </a:ext>
                </a:extLst>
              </a:tr>
              <a:tr h="236617">
                <a:tc>
                  <a:txBody>
                    <a:bodyPr/>
                    <a:lstStyle/>
                    <a:p>
                      <a:pPr algn="l" defTabSz="457200">
                        <a:defRPr b="0">
                          <a:solidFill>
                            <a:srgbClr val="000000"/>
                          </a:solidFill>
                        </a:defRPr>
                      </a:pPr>
                      <a:r>
                        <a:rPr sz="1000" dirty="0">
                          <a:solidFill>
                            <a:schemeClr val="bg1"/>
                          </a:solidFill>
                          <a:latin typeface="Source Sans Pro" panose="020B0503030403020204" pitchFamily="34" charset="0"/>
                          <a:ea typeface="Source Sans Pro" panose="020B0503030403020204" pitchFamily="34" charset="0"/>
                          <a:cs typeface="Source Sans Pro Regular"/>
                          <a:sym typeface="Source Sans Pro Regular"/>
                        </a:rPr>
                        <a:t>Base Gear Ratio</a:t>
                      </a:r>
                    </a:p>
                  </a:txBody>
                  <a:tcPr marT="0" marB="0" anchor="ctr" horzOverflow="overflow">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tc>
                  <a:txBody>
                    <a:bodyPr/>
                    <a:lstStyle/>
                    <a:p>
                      <a:pPr algn="l" defTabSz="457200"/>
                      <a:r>
                        <a:rPr sz="1000" dirty="0">
                          <a:solidFill>
                            <a:schemeClr val="bg1"/>
                          </a:solidFill>
                          <a:latin typeface="Source Sans Pro" panose="020B0503030403020204" pitchFamily="34" charset="0"/>
                          <a:ea typeface="Source Sans Pro" panose="020B0503030403020204" pitchFamily="34" charset="0"/>
                          <a:cs typeface="Source Sans Pro Regular"/>
                          <a:sym typeface="Source Sans Pro Regular"/>
                        </a:rPr>
                        <a:t>17.04:1</a:t>
                      </a:r>
                    </a:p>
                  </a:txBody>
                  <a:tcPr marT="0" marB="0" anchor="ctr" horzOverflow="overflow">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0003"/>
                  </a:ext>
                </a:extLst>
              </a:tr>
              <a:tr h="236617">
                <a:tc>
                  <a:txBody>
                    <a:bodyPr/>
                    <a:lstStyle/>
                    <a:p>
                      <a:pPr algn="l" defTabSz="457200">
                        <a:defRPr b="0">
                          <a:solidFill>
                            <a:srgbClr val="000000"/>
                          </a:solidFill>
                        </a:defRPr>
                      </a:pPr>
                      <a:r>
                        <a:rPr sz="1000">
                          <a:solidFill>
                            <a:schemeClr val="bg1"/>
                          </a:solidFill>
                          <a:latin typeface="Source Sans Pro" panose="020B0503030403020204" pitchFamily="34" charset="0"/>
                          <a:ea typeface="Source Sans Pro" panose="020B0503030403020204" pitchFamily="34" charset="0"/>
                          <a:cs typeface="Source Sans Pro Regular"/>
                          <a:sym typeface="Source Sans Pro Regular"/>
                        </a:rPr>
                        <a:t>Control System</a:t>
                      </a:r>
                    </a:p>
                  </a:txBody>
                  <a:tcPr marT="0" marB="0" anchor="ctr" horzOverflow="overflow">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tc>
                  <a:txBody>
                    <a:bodyPr/>
                    <a:lstStyle/>
                    <a:p>
                      <a:pPr algn="l" defTabSz="457200"/>
                      <a:r>
                        <a:rPr sz="1000" dirty="0">
                          <a:solidFill>
                            <a:schemeClr val="bg1"/>
                          </a:solidFill>
                          <a:latin typeface="Source Sans Pro" panose="020B0503030403020204" pitchFamily="34" charset="0"/>
                          <a:ea typeface="Source Sans Pro" panose="020B0503030403020204" pitchFamily="34" charset="0"/>
                          <a:cs typeface="Source Sans Pro Regular"/>
                          <a:sym typeface="Source Sans Pro Regular"/>
                        </a:rPr>
                        <a:t>Regenerative Converter</a:t>
                      </a:r>
                    </a:p>
                  </a:txBody>
                  <a:tcPr marT="0" marB="0" anchor="ctr" horzOverflow="overflow">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0004"/>
                  </a:ext>
                </a:extLst>
              </a:tr>
              <a:tr h="236617">
                <a:tc>
                  <a:txBody>
                    <a:bodyPr/>
                    <a:lstStyle/>
                    <a:p>
                      <a:pPr algn="l" defTabSz="457200">
                        <a:defRPr b="0">
                          <a:solidFill>
                            <a:srgbClr val="000000"/>
                          </a:solidFill>
                        </a:defRPr>
                      </a:pPr>
                      <a:r>
                        <a:rPr sz="1000">
                          <a:solidFill>
                            <a:schemeClr val="bg1"/>
                          </a:solidFill>
                          <a:latin typeface="Source Sans Pro" panose="020B0503030403020204" pitchFamily="34" charset="0"/>
                          <a:ea typeface="Source Sans Pro" panose="020B0503030403020204" pitchFamily="34" charset="0"/>
                          <a:cs typeface="Source Sans Pro Regular"/>
                          <a:sym typeface="Source Sans Pro Regular"/>
                        </a:rPr>
                        <a:t>Frequency</a:t>
                      </a:r>
                    </a:p>
                  </a:txBody>
                  <a:tcPr marT="0" marB="0" anchor="ctr" horzOverflow="overflow">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tc>
                  <a:txBody>
                    <a:bodyPr/>
                    <a:lstStyle/>
                    <a:p>
                      <a:pPr algn="l" defTabSz="457200"/>
                      <a:r>
                        <a:rPr sz="1000" dirty="0">
                          <a:solidFill>
                            <a:schemeClr val="bg1"/>
                          </a:solidFill>
                          <a:latin typeface="Source Sans Pro" panose="020B0503030403020204" pitchFamily="34" charset="0"/>
                          <a:ea typeface="Source Sans Pro" panose="020B0503030403020204" pitchFamily="34" charset="0"/>
                          <a:cs typeface="Source Sans Pro Regular"/>
                          <a:sym typeface="Source Sans Pro Regular"/>
                        </a:rPr>
                        <a:t>50/60 Hz</a:t>
                      </a:r>
                    </a:p>
                  </a:txBody>
                  <a:tcPr marT="0" marB="0" anchor="ctr" horzOverflow="overflow">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0005"/>
                  </a:ext>
                </a:extLst>
              </a:tr>
            </a:tbl>
          </a:graphicData>
        </a:graphic>
      </p:graphicFrame>
      <p:sp>
        <p:nvSpPr>
          <p:cNvPr id="17" name="Rectangle 16">
            <a:extLst>
              <a:ext uri="{FF2B5EF4-FFF2-40B4-BE49-F238E27FC236}">
                <a16:creationId xmlns:a16="http://schemas.microsoft.com/office/drawing/2014/main" id="{A97966D0-CFFA-5143-8C0C-2DC4F6A7D4CA}"/>
              </a:ext>
            </a:extLst>
          </p:cNvPr>
          <p:cNvSpPr/>
          <p:nvPr/>
        </p:nvSpPr>
        <p:spPr>
          <a:xfrm>
            <a:off x="5877821" y="1304822"/>
            <a:ext cx="5225142" cy="400110"/>
          </a:xfrm>
          <a:prstGeom prst="rect">
            <a:avLst/>
          </a:prstGeom>
        </p:spPr>
        <p:txBody>
          <a:bodyPr wrap="square">
            <a:spAutoFit/>
          </a:bodyPr>
          <a:lstStyle/>
          <a:p>
            <a:pPr marL="0" lvl="1" fontAlgn="base">
              <a:defRPr sz="2200">
                <a:solidFill>
                  <a:srgbClr val="FFFFFF"/>
                </a:solidFill>
                <a:latin typeface="Helvetica Neue"/>
                <a:ea typeface="Helvetica Neue"/>
                <a:cs typeface="Helvetica Neue"/>
                <a:sym typeface="Helvetica Neue"/>
              </a:defRPr>
            </a:pPr>
            <a:r>
              <a:rPr lang="en-US" sz="2000" b="1" dirty="0">
                <a:solidFill>
                  <a:schemeClr val="bg1"/>
                </a:solidFill>
                <a:latin typeface="Source Sans Pro Light" panose="020B0403030403020204" pitchFamily="34" charset="0"/>
                <a:ea typeface="Source Sans Pro Light" panose="020B0403030403020204" pitchFamily="34" charset="0"/>
              </a:rPr>
              <a:t>OUTPUT POWER CURVE</a:t>
            </a:r>
            <a:endParaRPr lang="en-US" sz="1600" b="1" dirty="0">
              <a:solidFill>
                <a:schemeClr val="accent1">
                  <a:lumMod val="20000"/>
                  <a:lumOff val="80000"/>
                </a:schemeClr>
              </a:solidFill>
              <a:latin typeface="Source Sans Pro Light" panose="020B0403030403020204" pitchFamily="34" charset="0"/>
              <a:ea typeface="Source Sans Pro Light" panose="020B0403030403020204" pitchFamily="34" charset="0"/>
            </a:endParaRPr>
          </a:p>
        </p:txBody>
      </p:sp>
      <p:sp>
        <p:nvSpPr>
          <p:cNvPr id="18" name="Rectangle 17">
            <a:extLst>
              <a:ext uri="{FF2B5EF4-FFF2-40B4-BE49-F238E27FC236}">
                <a16:creationId xmlns:a16="http://schemas.microsoft.com/office/drawing/2014/main" id="{969FC9E2-730E-BA4B-B058-48FB3428EE12}"/>
              </a:ext>
            </a:extLst>
          </p:cNvPr>
          <p:cNvSpPr/>
          <p:nvPr/>
        </p:nvSpPr>
        <p:spPr>
          <a:xfrm>
            <a:off x="596898" y="1312560"/>
            <a:ext cx="5225142" cy="400110"/>
          </a:xfrm>
          <a:prstGeom prst="rect">
            <a:avLst/>
          </a:prstGeom>
        </p:spPr>
        <p:txBody>
          <a:bodyPr wrap="square">
            <a:spAutoFit/>
          </a:bodyPr>
          <a:lstStyle/>
          <a:p>
            <a:pPr marL="0" lvl="1" fontAlgn="base">
              <a:defRPr sz="2200">
                <a:solidFill>
                  <a:srgbClr val="FFFFFF"/>
                </a:solidFill>
                <a:latin typeface="Helvetica Neue"/>
                <a:ea typeface="Helvetica Neue"/>
                <a:cs typeface="Helvetica Neue"/>
                <a:sym typeface="Helvetica Neue"/>
              </a:defRPr>
            </a:pPr>
            <a:r>
              <a:rPr lang="en-US" sz="2000" b="1" dirty="0">
                <a:solidFill>
                  <a:schemeClr val="bg1"/>
                </a:solidFill>
                <a:latin typeface="Source Sans Pro Light" panose="020B0403030403020204" pitchFamily="34" charset="0"/>
                <a:ea typeface="Source Sans Pro Light" panose="020B0403030403020204" pitchFamily="34" charset="0"/>
              </a:rPr>
              <a:t>SPECIFICATIONS</a:t>
            </a:r>
            <a:endParaRPr lang="en-US" sz="1600" b="1" dirty="0">
              <a:solidFill>
                <a:schemeClr val="accent1">
                  <a:lumMod val="20000"/>
                  <a:lumOff val="80000"/>
                </a:schemeClr>
              </a:solidFill>
              <a:latin typeface="Source Sans Pro Light" panose="020B0403030403020204" pitchFamily="34" charset="0"/>
              <a:ea typeface="Source Sans Pro Light" panose="020B0403030403020204" pitchFamily="34" charset="0"/>
            </a:endParaRPr>
          </a:p>
        </p:txBody>
      </p:sp>
    </p:spTree>
    <p:extLst>
      <p:ext uri="{BB962C8B-B14F-4D97-AF65-F5344CB8AC3E}">
        <p14:creationId xmlns:p14="http://schemas.microsoft.com/office/powerpoint/2010/main" val="149128150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E18FEE3-95AA-E945-B289-2197431609A8}"/>
              </a:ext>
            </a:extLst>
          </p:cNvPr>
          <p:cNvSpPr>
            <a:spLocks noGrp="1"/>
          </p:cNvSpPr>
          <p:nvPr>
            <p:ph type="title"/>
          </p:nvPr>
        </p:nvSpPr>
        <p:spPr/>
        <p:txBody>
          <a:bodyPr/>
          <a:lstStyle/>
          <a:p>
            <a:r>
              <a:rPr lang="en-US" dirty="0"/>
              <a:t>ELECTRICAL SYSTEM</a:t>
            </a:r>
          </a:p>
        </p:txBody>
      </p:sp>
      <p:pic>
        <p:nvPicPr>
          <p:cNvPr id="3" name="Picture 2" descr="A screenshot of a cell phone&#10;&#10;Description automatically generated">
            <a:extLst>
              <a:ext uri="{FF2B5EF4-FFF2-40B4-BE49-F238E27FC236}">
                <a16:creationId xmlns:a16="http://schemas.microsoft.com/office/drawing/2014/main" id="{DE213749-9956-4540-B654-67ACC9591B2E}"/>
              </a:ext>
            </a:extLst>
          </p:cNvPr>
          <p:cNvPicPr>
            <a:picLocks noChangeAspect="1"/>
          </p:cNvPicPr>
          <p:nvPr/>
        </p:nvPicPr>
        <p:blipFill>
          <a:blip r:embed="rId3"/>
          <a:stretch>
            <a:fillRect/>
          </a:stretch>
        </p:blipFill>
        <p:spPr>
          <a:xfrm>
            <a:off x="950846" y="1222700"/>
            <a:ext cx="10200859" cy="5468502"/>
          </a:xfrm>
          <a:prstGeom prst="rect">
            <a:avLst/>
          </a:prstGeom>
        </p:spPr>
      </p:pic>
      <p:sp>
        <p:nvSpPr>
          <p:cNvPr id="6" name="Rounded Rectangle 5">
            <a:extLst>
              <a:ext uri="{FF2B5EF4-FFF2-40B4-BE49-F238E27FC236}">
                <a16:creationId xmlns:a16="http://schemas.microsoft.com/office/drawing/2014/main" id="{95E29872-308F-6C47-9575-272480A444CB}"/>
              </a:ext>
            </a:extLst>
          </p:cNvPr>
          <p:cNvSpPr/>
          <p:nvPr/>
        </p:nvSpPr>
        <p:spPr>
          <a:xfrm>
            <a:off x="7522910" y="3676851"/>
            <a:ext cx="573437" cy="452087"/>
          </a:xfrm>
          <a:prstGeom prst="roundRect">
            <a:avLst>
              <a:gd name="adj" fmla="val 29308"/>
            </a:avLst>
          </a:prstGeom>
          <a:solidFill>
            <a:srgbClr val="005686"/>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9570042"/>
      </p:ext>
    </p:extLst>
  </p:cSld>
  <p:clrMapOvr>
    <a:masterClrMapping/>
  </p:clrMapOvr>
</p:sld>
</file>

<file path=ppt/theme/theme1.xml><?xml version="1.0" encoding="utf-8"?>
<a:theme xmlns:a="http://schemas.openxmlformats.org/drawingml/2006/main" name="Office Theme">
  <a:themeElements>
    <a:clrScheme name="Custom 5">
      <a:dk1>
        <a:srgbClr val="000000"/>
      </a:dk1>
      <a:lt1>
        <a:srgbClr val="FFFFFF"/>
      </a:lt1>
      <a:dk2>
        <a:srgbClr val="595959"/>
      </a:dk2>
      <a:lt2>
        <a:srgbClr val="0398F7"/>
      </a:lt2>
      <a:accent1>
        <a:srgbClr val="0A598C"/>
      </a:accent1>
      <a:accent2>
        <a:srgbClr val="00F000"/>
      </a:accent2>
      <a:accent3>
        <a:srgbClr val="FFFDFF"/>
      </a:accent3>
      <a:accent4>
        <a:srgbClr val="FEFFFD"/>
      </a:accent4>
      <a:accent5>
        <a:srgbClr val="999999"/>
      </a:accent5>
      <a:accent6>
        <a:srgbClr val="666666"/>
      </a:accent6>
      <a:hlink>
        <a:srgbClr val="F8FAFB"/>
      </a:hlink>
      <a:folHlink>
        <a:srgbClr val="0097A7"/>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bodyPr vert="horz" lIns="91440" tIns="45720" rIns="91440" bIns="45720" rtlCol="0" anchor="ctr" anchorCtr="0">
        <a:normAutofit/>
      </a:bodyPr>
      <a:lstStyle>
        <a:defPPr algn="ctr">
          <a:defRPr sz="3600" dirty="0" smtClean="0"/>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tandard Presentation Template">
  <a:themeElements>
    <a:clrScheme name="Custom 3">
      <a:dk1>
        <a:srgbClr val="000000"/>
      </a:dk1>
      <a:lt1>
        <a:srgbClr val="FFFFFF"/>
      </a:lt1>
      <a:dk2>
        <a:srgbClr val="727272"/>
      </a:dk2>
      <a:lt2>
        <a:srgbClr val="E7E6E6"/>
      </a:lt2>
      <a:accent1>
        <a:srgbClr val="002FA5"/>
      </a:accent1>
      <a:accent2>
        <a:srgbClr val="000000"/>
      </a:accent2>
      <a:accent3>
        <a:srgbClr val="A5A5A5"/>
      </a:accent3>
      <a:accent4>
        <a:srgbClr val="000000"/>
      </a:accent4>
      <a:accent5>
        <a:srgbClr val="1795FE"/>
      </a:accent5>
      <a:accent6>
        <a:srgbClr val="49F90D"/>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tandard Presentation Template" id="{094A3F8B-E47E-3040-934E-2CB9E0870F85}" vid="{DE8303A9-C47C-2948-8723-E5E9110E0E61}"/>
    </a:ext>
  </a:extLst>
</a:theme>
</file>

<file path=ppt/theme/theme3.xml><?xml version="1.0" encoding="utf-8"?>
<a:theme xmlns:a="http://schemas.openxmlformats.org/drawingml/2006/main" name="1_Office Theme">
  <a:themeElements>
    <a:clrScheme name="Custom 3">
      <a:dk1>
        <a:srgbClr val="000000"/>
      </a:dk1>
      <a:lt1>
        <a:srgbClr val="FFFFFF"/>
      </a:lt1>
      <a:dk2>
        <a:srgbClr val="727272"/>
      </a:dk2>
      <a:lt2>
        <a:srgbClr val="E7E6E6"/>
      </a:lt2>
      <a:accent1>
        <a:srgbClr val="002FA5"/>
      </a:accent1>
      <a:accent2>
        <a:srgbClr val="000000"/>
      </a:accent2>
      <a:accent3>
        <a:srgbClr val="A5A5A5"/>
      </a:accent3>
      <a:accent4>
        <a:srgbClr val="000000"/>
      </a:accent4>
      <a:accent5>
        <a:srgbClr val="1795FE"/>
      </a:accent5>
      <a:accent6>
        <a:srgbClr val="49F90D"/>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tandard Presentation Template" id="{61489D87-59F6-B54D-93BC-AD3A0083B9EB}" vid="{9D2315A3-5D58-0A40-9AE8-5ED9599B05DB}"/>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29450</TotalTime>
  <Words>2792</Words>
  <Application>Microsoft Macintosh PowerPoint</Application>
  <PresentationFormat>Widescreen</PresentationFormat>
  <Paragraphs>742</Paragraphs>
  <Slides>34</Slides>
  <Notes>34</Notes>
  <HiddenSlides>0</HiddenSlides>
  <MMClips>1</MMClips>
  <ScaleCrop>false</ScaleCrop>
  <HeadingPairs>
    <vt:vector size="6" baseType="variant">
      <vt:variant>
        <vt:lpstr>Fonts Used</vt:lpstr>
      </vt:variant>
      <vt:variant>
        <vt:i4>15</vt:i4>
      </vt:variant>
      <vt:variant>
        <vt:lpstr>Theme</vt:lpstr>
      </vt:variant>
      <vt:variant>
        <vt:i4>3</vt:i4>
      </vt:variant>
      <vt:variant>
        <vt:lpstr>Slide Titles</vt:lpstr>
      </vt:variant>
      <vt:variant>
        <vt:i4>34</vt:i4>
      </vt:variant>
    </vt:vector>
  </HeadingPairs>
  <TitlesOfParts>
    <vt:vector size="52" baseType="lpstr">
      <vt:lpstr>Cambria Math</vt:lpstr>
      <vt:lpstr>Montserrat ExtraLight</vt:lpstr>
      <vt:lpstr>Calibri</vt:lpstr>
      <vt:lpstr>Wingdings</vt:lpstr>
      <vt:lpstr>Source Sans Pro Light</vt:lpstr>
      <vt:lpstr>Roboto</vt:lpstr>
      <vt:lpstr>Source Sans Pro SemiBold</vt:lpstr>
      <vt:lpstr>Montserrat</vt:lpstr>
      <vt:lpstr>Roboto Thin</vt:lpstr>
      <vt:lpstr>Arial</vt:lpstr>
      <vt:lpstr>Source Sans Pro Black</vt:lpstr>
      <vt:lpstr>Source Sans Pro</vt:lpstr>
      <vt:lpstr>Montserrat Thin</vt:lpstr>
      <vt:lpstr>Roboto Light</vt:lpstr>
      <vt:lpstr>Roboto Black</vt:lpstr>
      <vt:lpstr>Office Theme</vt:lpstr>
      <vt:lpstr>Standard Presentation Template</vt:lpstr>
      <vt:lpstr>1_Office Theme</vt:lpstr>
      <vt:lpstr>PowerPoint Presentation</vt:lpstr>
      <vt:lpstr>PowerPoint Presentation</vt:lpstr>
      <vt:lpstr>PowerPoint Presentation</vt:lpstr>
      <vt:lpstr>ELEGANT DESIGN FOR PERFORMANCE &amp; COSTxs</vt:lpstr>
      <vt:lpstr>THE TIME IS RIGHT FOR EMRGY TO ENTER A GROWING MARKET</vt:lpstr>
      <vt:lpstr>VAST GLOBAL POTENTIAL</vt:lpstr>
      <vt:lpstr>PowerPoint Presentation</vt:lpstr>
      <vt:lpstr>PowerPoint Presentation</vt:lpstr>
      <vt:lpstr>TRACTION IN KEY REGIONS</vt:lpstr>
      <vt:lpstr>3 REVENUE STREAMS FOR SUSTAINABLE GROWTH</vt:lpstr>
      <vt:lpstr>2020—2022 SALES PROJECTIONS</vt:lpstr>
      <vt:lpstr>COMPETITORS CANNOT DEPLOY AS QUICKLY OR EXTENSIVELY</vt:lpstr>
      <vt:lpstr>TALENT IN RENEWABLES, TECHNOLOGY, &amp; COMMERCIALIZATION</vt:lpstr>
      <vt:lpstr>PowerPoint Presentation</vt:lpstr>
      <vt:lpstr>THANK YOU</vt:lpstr>
      <vt:lpstr> </vt:lpstr>
      <vt:lpstr>EMRGY, INC.</vt:lpstr>
      <vt:lpstr>COMPANY HIGHLIGHTS</vt:lpstr>
      <vt:lpstr> </vt:lpstr>
      <vt:lpstr>OTHER DISTRIBUTED RENEWABLES</vt:lpstr>
      <vt:lpstr>PowerPoint Presentation</vt:lpstr>
      <vt:lpstr>COMPETITIVE ANALYSIS</vt:lpstr>
      <vt:lpstr>EMRGY’S POSITIONING</vt:lpstr>
      <vt:lpstr>HOW EMRGY MEASURES UP</vt:lpstr>
      <vt:lpstr>HOW EMRGY MEASURES UP</vt:lpstr>
      <vt:lpstr>IMPACT METRICS</vt:lpstr>
      <vt:lpstr>IMPACT METRICS</vt:lpstr>
      <vt:lpstr>CUSTOMER VALUE PROPOSITIONS</vt:lpstr>
      <vt:lpstr>CUSTOMER ECONOMICS</vt:lpstr>
      <vt:lpstr>UNIT ECONOMICS</vt:lpstr>
      <vt:lpstr>Margins will continue to rise despite Emrgy’s increasingly competitive pricing.</vt:lpstr>
      <vt:lpstr>VALUE CHAIN</vt:lpstr>
      <vt:lpstr>TECHNICAL SPECIFICATIONS</vt:lpstr>
      <vt:lpstr>ELECTRICAL SYSTEM</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Simenauer, Carlyn P</dc:creator>
  <cp:lastModifiedBy>Simenauer, Carlyn P</cp:lastModifiedBy>
  <cp:revision>324</cp:revision>
  <dcterms:created xsi:type="dcterms:W3CDTF">2020-04-16T17:13:44Z</dcterms:created>
  <dcterms:modified xsi:type="dcterms:W3CDTF">2020-06-12T14:44:34Z</dcterms:modified>
</cp:coreProperties>
</file>